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w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w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w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w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w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w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Ow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w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‹nr›</a:t>
            </a:fld>
            <a:endParaRPr kumimoji="0" lang="en-US" dirty="0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Ow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w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w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w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‹nr›</a:t>
            </a:fld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Przeciągnij obraz na symbol zastępczy lub kliknij ikonę, aby go dodać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19.05.16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19.05.16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w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w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edyt. styl wz. tyt.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320605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PORTAL LUBELSKICH ORGANIZACJI POZARZĄDOWYCH</a:t>
            </a:r>
          </a:p>
          <a:p>
            <a:endParaRPr lang="pl-PL" sz="3200" dirty="0" smtClean="0"/>
          </a:p>
          <a:p>
            <a:endParaRPr lang="pl-PL" sz="3200" dirty="0"/>
          </a:p>
          <a:p>
            <a:pPr algn="r"/>
            <a:r>
              <a:rPr lang="pl-PL" dirty="0" smtClean="0"/>
              <a:t>MATEUSZ </a:t>
            </a:r>
            <a:r>
              <a:rPr lang="pl-PL" dirty="0" smtClean="0"/>
              <a:t>MAŁYSKA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4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5. </a:t>
            </a:r>
            <a:r>
              <a:rPr lang="pl-PL" sz="3200" dirty="0" err="1" smtClean="0"/>
              <a:t>lubelskie.ngo.pl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6567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337112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pl-PL" sz="2000" dirty="0" smtClean="0"/>
              <a:t>Istnieje również możliwość samodzielnego umieszczania informacji na portalu </a:t>
            </a:r>
            <a:r>
              <a:rPr lang="pl-PL" sz="2000" dirty="0" err="1" smtClean="0"/>
              <a:t>lubelskie.ngo.pl</a:t>
            </a:r>
            <a:r>
              <a:rPr lang="pl-PL" sz="2000" dirty="0" smtClean="0"/>
              <a:t> (patrz slajd  nr3)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Redakcja portalu </a:t>
            </a:r>
            <a:r>
              <a:rPr lang="pl-PL" sz="2000" dirty="0" err="1" smtClean="0"/>
              <a:t>lublin.ngo.pl</a:t>
            </a:r>
            <a:r>
              <a:rPr lang="pl-PL" sz="2000" dirty="0" smtClean="0"/>
              <a:t> ma możliwość zamieszczania informacji skierowanych do szerszej grupy odbiorców, na portalu </a:t>
            </a:r>
            <a:r>
              <a:rPr lang="pl-PL" sz="2000" dirty="0" err="1" smtClean="0"/>
              <a:t>lubelskie.ngo.pl</a:t>
            </a:r>
            <a:endParaRPr lang="pl-PL" sz="2000" dirty="0" smtClean="0"/>
          </a:p>
          <a:p>
            <a:pPr marL="457200" indent="-457200">
              <a:buAutoNum type="arabicPeriod"/>
            </a:pPr>
            <a:endParaRPr lang="pl-PL" sz="2000" dirty="0"/>
          </a:p>
          <a:p>
            <a:pPr marL="457200" indent="-457200">
              <a:buAutoNum type="arabicPeriod"/>
            </a:pPr>
            <a:endParaRPr lang="pl-PL" sz="2000" dirty="0"/>
          </a:p>
          <a:p>
            <a:r>
              <a:rPr lang="pl-PL" sz="2000" u="sng" dirty="0"/>
              <a:t>W tym celu wymagany jest kontakt z redakcją portalu.</a:t>
            </a:r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7103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3371120"/>
          </a:xfrm>
        </p:spPr>
        <p:txBody>
          <a:bodyPr>
            <a:normAutofit/>
          </a:bodyPr>
          <a:lstStyle/>
          <a:p>
            <a:endParaRPr lang="pl-PL" sz="3200" dirty="0" smtClean="0"/>
          </a:p>
          <a:p>
            <a:r>
              <a:rPr lang="pl-PL" sz="3200" dirty="0" smtClean="0"/>
              <a:t>DZIĘKUJĘ ZA UWAGĘ I ZAPRASZAM DO KONTAKTU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26429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/>
          </a:bodyPr>
          <a:lstStyle/>
          <a:p>
            <a:endParaRPr lang="pl-PL" sz="3200" dirty="0" smtClean="0"/>
          </a:p>
          <a:p>
            <a:r>
              <a:rPr lang="pl-PL" sz="3200" dirty="0" smtClean="0"/>
              <a:t>1. Samodzielne umieszczanie informacji na portalu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6567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pl-PL" sz="2000" dirty="0" smtClean="0"/>
              <a:t>WEJDŹ NA STRONĘ LUBLIN.NGO.PL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„DODAJ WIADOMOŚĆ”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WYBIERZ OPCJĘ „DODAJ BEZ LOGOWANIA”</a:t>
            </a:r>
          </a:p>
          <a:p>
            <a:pPr marL="457200" indent="-457200">
              <a:buAutoNum type="arabicPeriod"/>
            </a:pPr>
            <a:endParaRPr lang="pl-PL" sz="2000" dirty="0"/>
          </a:p>
          <a:p>
            <a:r>
              <a:rPr lang="pl-PL" sz="2000" u="sng" dirty="0" smtClean="0"/>
              <a:t>UWAGA! WYBIERAJĄC TĘ OPCJĘ, TWOJA WIADOMOŚĆ NIE WYŚWIETLI SIĘ NA STRONIE GŁÓWNEJ SERWISU.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1837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/>
          </a:bodyPr>
          <a:lstStyle/>
          <a:p>
            <a:r>
              <a:rPr lang="pl-PL" sz="3200" dirty="0"/>
              <a:t>2</a:t>
            </a:r>
            <a:r>
              <a:rPr lang="pl-PL" sz="3200" dirty="0" smtClean="0"/>
              <a:t>. Umieszczanie informacji poprzez kontakt z redakcją</a:t>
            </a:r>
          </a:p>
          <a:p>
            <a:endParaRPr lang="pl-PL" sz="3200" dirty="0"/>
          </a:p>
          <a:p>
            <a:r>
              <a:rPr lang="pl-PL" sz="3200" u="sng" dirty="0" err="1" smtClean="0"/>
              <a:t>Lublin.ngo.pl@gmail.com</a:t>
            </a:r>
            <a:endParaRPr lang="pl-PL" sz="3200" u="sng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6567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3193094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 smtClean="0"/>
              <a:t>ABY TWOJA WIADOMOŚĆ WYŚWIETLIŁA SIĘ W DZIALE „AKTUALNOŚCI Z LUBLINA” NA STRONIE GŁÓWNEJ, POWINNA SPEŁNIAĆ NASTĘPUJĄCE WARUNKI: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ZAWIERAĆ TYTUŁ, LEAD I TREŚĆ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PODSTAWOWE INFORMACJE O WYDARZENIU: DATA, MIEJSCE, NAZWĘ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MIEĆ DOŁĄCZONE ZDJĘCIE O WYMIARACH 900X600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DOTYCZYĆ SZEROKO POJĘTEGO SEKTORA ORGANIZACJI POZARZĄDOWYCH W LUBLINIE.</a:t>
            </a:r>
          </a:p>
          <a:p>
            <a:pPr marL="457200" indent="-457200">
              <a:buAutoNum type="arabicPeriod"/>
            </a:pPr>
            <a:endParaRPr lang="pl-PL" sz="2000" b="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029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3. Bezpłatne zamieszczanie artykułów/ wywiadów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6567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325788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ISTNIEJE MOŻLIWOŚĆ BEZPŁATNEGO ZAMIESZCZENIA ARTYKUŁU LUB WYWIADU NA STRONIE GŁÓWNEJ PORTALU. TEKST MUSI SPEŁNIAĆ NASTĘPUJĄCE WARUNKI:</a:t>
            </a:r>
          </a:p>
          <a:p>
            <a:endParaRPr lang="pl-PL" sz="2000" dirty="0" smtClean="0"/>
          </a:p>
          <a:p>
            <a:pPr marL="457200" indent="-457200" algn="l">
              <a:buAutoNum type="arabicPeriod"/>
            </a:pPr>
            <a:r>
              <a:rPr lang="pl-PL" sz="2000" dirty="0" smtClean="0"/>
              <a:t>USTALENIE TEMATYKI POPRZEZ KONTAKT Z REDAKCJĄ SERWISU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DŁUGOŚĆ MIN. 6000 ZNAKÓW</a:t>
            </a:r>
          </a:p>
          <a:p>
            <a:pPr marL="457200" indent="-457200" algn="l">
              <a:buAutoNum type="arabicPeriod"/>
            </a:pPr>
            <a:r>
              <a:rPr lang="pl-PL" sz="2000" dirty="0" smtClean="0"/>
              <a:t>DOŁĄCZONE ZDJĘCIE O </a:t>
            </a:r>
            <a:r>
              <a:rPr lang="pl-PL" sz="2000" dirty="0" err="1" smtClean="0"/>
              <a:t>WYMIARACh</a:t>
            </a:r>
            <a:r>
              <a:rPr lang="pl-PL" sz="2000" dirty="0" smtClean="0"/>
              <a:t> 900x600</a:t>
            </a:r>
          </a:p>
          <a:p>
            <a:pPr marL="457200" indent="-457200" algn="l">
              <a:buAutoNum type="arabicPeriod"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07676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4. Promocja wydarzeń organizowanych przez lubelskie organizacje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6567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70417" y="2819399"/>
            <a:ext cx="8350250" cy="2620433"/>
          </a:xfrm>
        </p:spPr>
        <p:txBody>
          <a:bodyPr>
            <a:normAutofit fontScale="92500" lnSpcReduction="20000"/>
          </a:bodyPr>
          <a:lstStyle/>
          <a:p>
            <a:r>
              <a:rPr lang="pl-PL" sz="2000" dirty="0" smtClean="0"/>
              <a:t>Istnieje możliwość dodatkowej promocji działań organizacji na portalu poprzez:</a:t>
            </a:r>
          </a:p>
          <a:p>
            <a:endParaRPr lang="pl-PL" sz="2000" dirty="0" smtClean="0"/>
          </a:p>
          <a:p>
            <a:pPr marL="457200" indent="-457200">
              <a:buAutoNum type="arabicPeriod"/>
            </a:pPr>
            <a:r>
              <a:rPr lang="pl-PL" sz="2000" dirty="0" smtClean="0"/>
              <a:t>„przytrzymanie” wiadomości na stronie głównej w celu zwiększenia widoczności</a:t>
            </a:r>
          </a:p>
          <a:p>
            <a:pPr marL="457200" indent="-457200">
              <a:buAutoNum type="arabicPeriod"/>
            </a:pPr>
            <a:r>
              <a:rPr lang="pl-PL" sz="2000" dirty="0" smtClean="0"/>
              <a:t>Zamieszczenia galerii zdjęć z wydarzeń</a:t>
            </a:r>
          </a:p>
          <a:p>
            <a:pPr marL="457200" indent="-457200">
              <a:buAutoNum type="arabicPeriod"/>
            </a:pPr>
            <a:endParaRPr lang="pl-PL" sz="2000" dirty="0"/>
          </a:p>
          <a:p>
            <a:r>
              <a:rPr lang="pl-PL" sz="2000" u="sng" dirty="0" smtClean="0"/>
              <a:t>W tym celu wymagany jest kontakt z redakcją portalu.</a:t>
            </a:r>
            <a:endParaRPr lang="pl-PL" sz="2000" u="sng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2" y="251884"/>
            <a:ext cx="8678333" cy="2082800"/>
          </a:xfrm>
          <a:prstGeom prst="rect">
            <a:avLst/>
          </a:prstGeom>
        </p:spPr>
      </p:pic>
      <p:sp>
        <p:nvSpPr>
          <p:cNvPr id="10" name="PoleTekstowe 9"/>
          <p:cNvSpPr txBox="1"/>
          <p:nvPr/>
        </p:nvSpPr>
        <p:spPr>
          <a:xfrm>
            <a:off x="2238378" y="6365444"/>
            <a:ext cx="435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4" y="6194825"/>
            <a:ext cx="2243667" cy="53680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90519"/>
            <a:ext cx="2074333" cy="632712"/>
          </a:xfrm>
          <a:prstGeom prst="rect">
            <a:avLst/>
          </a:prstGeom>
        </p:spPr>
      </p:pic>
      <p:sp>
        <p:nvSpPr>
          <p:cNvPr id="8" name="PoleTekstowe 7"/>
          <p:cNvSpPr txBox="1"/>
          <p:nvPr/>
        </p:nvSpPr>
        <p:spPr>
          <a:xfrm>
            <a:off x="2074333" y="6404318"/>
            <a:ext cx="46884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Zrealizowano przy pomocy finansowej </a:t>
            </a:r>
            <a:r>
              <a:rPr lang="pl-PL" sz="1400" dirty="0"/>
              <a:t>M</a:t>
            </a:r>
            <a:r>
              <a:rPr lang="pl-PL" sz="1400" dirty="0" smtClean="0"/>
              <a:t>iasta Lublin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50163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ejski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Miejski.thmx</Template>
  <TotalTime>3914</TotalTime>
  <Words>378</Words>
  <Application>Microsoft Macintosh PowerPoint</Application>
  <PresentationFormat>Pokaz na ekranie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Miejski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Fundacja Sempre a Frente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Małyska</dc:creator>
  <cp:lastModifiedBy>Mateusz Małyska</cp:lastModifiedBy>
  <cp:revision>10</cp:revision>
  <dcterms:created xsi:type="dcterms:W3CDTF">2016-03-02T06:36:05Z</dcterms:created>
  <dcterms:modified xsi:type="dcterms:W3CDTF">2016-05-19T07:54:57Z</dcterms:modified>
</cp:coreProperties>
</file>