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75" r:id="rId5"/>
    <p:sldId id="516" r:id="rId6"/>
    <p:sldId id="365" r:id="rId7"/>
    <p:sldId id="742" r:id="rId8"/>
    <p:sldId id="739" r:id="rId9"/>
    <p:sldId id="740" r:id="rId10"/>
    <p:sldId id="741" r:id="rId11"/>
    <p:sldId id="285" r:id="rId12"/>
    <p:sldId id="272" r:id="rId13"/>
    <p:sldId id="269" r:id="rId14"/>
    <p:sldId id="265" r:id="rId15"/>
  </p:sldIdLst>
  <p:sldSz cx="24382413" cy="13716000"/>
  <p:notesSz cx="6858000" cy="16097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7E3672-1B8D-4D06-84CC-901966DE57DC}">
          <p14:sldIdLst>
            <p14:sldId id="275"/>
            <p14:sldId id="516"/>
            <p14:sldId id="365"/>
            <p14:sldId id="742"/>
            <p14:sldId id="739"/>
            <p14:sldId id="740"/>
            <p14:sldId id="741"/>
            <p14:sldId id="285"/>
            <p14:sldId id="272"/>
            <p14:sldId id="269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28" userDrawn="1">
          <p15:clr>
            <a:srgbClr val="A4A3A4"/>
          </p15:clr>
        </p15:guide>
        <p15:guide id="2" pos="43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k Hyb" initials="MH" lastIdx="1" clrIdx="0">
    <p:extLst>
      <p:ext uri="{19B8F6BF-5375-455C-9EA6-DF929625EA0E}">
        <p15:presenceInfo xmlns:p15="http://schemas.microsoft.com/office/powerpoint/2012/main" userId="S-1-5-21-3324930375-2068379574-3140177302-20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8E2"/>
    <a:srgbClr val="783CBE"/>
    <a:srgbClr val="A6A0F2"/>
    <a:srgbClr val="3E97F2"/>
    <a:srgbClr val="007635"/>
    <a:srgbClr val="005C2A"/>
    <a:srgbClr val="C49500"/>
    <a:srgbClr val="ED8F05"/>
    <a:srgbClr val="E9F3FD"/>
    <a:srgbClr val="DEC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6"/>
      </p:cViewPr>
      <p:guideLst>
        <p:guide orient="horz" pos="2528"/>
        <p:guide pos="43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45163" cy="11985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10463" y="0"/>
            <a:ext cx="5745162" cy="11985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0D4D-E4B1-6A41-942D-841F468DD73E}" type="datetimeFigureOut">
              <a:rPr lang="en-US" smtClean="0"/>
              <a:t>19/05/20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544513" y="2990850"/>
            <a:ext cx="14347826" cy="8072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25563" y="11512550"/>
            <a:ext cx="10607675" cy="9418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22723475"/>
            <a:ext cx="5745163" cy="11985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510463" y="22723475"/>
            <a:ext cx="5745162" cy="11985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18F9D-027E-EC4C-9EC2-8C5FC0B39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5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pl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7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74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4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4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24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2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0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8F9D-027E-EC4C-9EC2-8C5FC0B39D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C1590BB-4C77-4D78-B819-821F79A10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143" y="1606971"/>
            <a:ext cx="4614998" cy="18338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A436EC7-8119-4F25-B4A5-4F3214BF8A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0" y="0"/>
            <a:ext cx="7466682" cy="1240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77134" y="4076700"/>
            <a:ext cx="10678486" cy="243522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rgbClr val="783CBE"/>
                </a:solidFill>
                <a:latin typeface="Maven Pro" panose="00000500000000000000" pitchFamily="2" charset="-18"/>
              </a:defRPr>
            </a:lvl1pPr>
          </a:lstStyle>
          <a:p>
            <a:r>
              <a:rPr lang="pl-PL" b="1" err="1"/>
              <a:t>Recipient</a:t>
            </a:r>
            <a:r>
              <a:rPr lang="pl-PL" b="1"/>
              <a:t> </a:t>
            </a:r>
            <a:r>
              <a:rPr lang="pl-PL" b="1" err="1"/>
              <a:t>Name</a:t>
            </a:r>
            <a:r>
              <a:rPr lang="pl-PL" b="1"/>
              <a:t>, </a:t>
            </a:r>
            <a:r>
              <a:rPr lang="pl-PL" err="1"/>
              <a:t>Occupation</a:t>
            </a:r>
            <a:br>
              <a:rPr lang="pl-PL"/>
            </a:br>
            <a:r>
              <a:rPr lang="pl-PL" b="1"/>
              <a:t>COMPANY NAME 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74054" y="6680583"/>
            <a:ext cx="10681566" cy="18338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pl-PL" sz="60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/>
              <a:t>Presentation </a:t>
            </a:r>
            <a:r>
              <a:rPr lang="pl-PL" err="1"/>
              <a:t>Title</a:t>
            </a:r>
            <a:endParaRPr lang="pl-PL"/>
          </a:p>
          <a:p>
            <a:r>
              <a:rPr lang="pl-PL"/>
              <a:t>in </a:t>
            </a:r>
            <a:r>
              <a:rPr lang="pl-PL" err="1"/>
              <a:t>two</a:t>
            </a:r>
            <a:r>
              <a:rPr lang="pl-PL"/>
              <a:t> lines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4575" y="8561388"/>
            <a:ext cx="10681566" cy="31813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baseline="0">
                <a:latin typeface="Maven Pro" panose="00000500000000000000" pitchFamily="2" charset="-18"/>
              </a:defRPr>
            </a:lvl1pPr>
          </a:lstStyle>
          <a:p>
            <a:r>
              <a:rPr lang="pl-PL" err="1"/>
              <a:t>Subtitle</a:t>
            </a:r>
            <a:r>
              <a:rPr lang="pl-PL"/>
              <a:t>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7A9C70FA-D05E-4909-B60B-96C12FEAE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5034" y="12201681"/>
            <a:ext cx="10670586" cy="7302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lang="pl-PL" sz="2000" b="0" i="0" u="none" strike="noStrike" baseline="0" smtClean="0">
                <a:latin typeface="Maven Pro" panose="00000500000000000000" pitchFamily="2" charset="-18"/>
              </a:defRPr>
            </a:lvl1pPr>
            <a:lvl2pPr marL="914354" indent="0">
              <a:buFontTx/>
              <a:buNone/>
              <a:defRPr sz="2000">
                <a:latin typeface="Maven Pro" panose="00000500000000000000" pitchFamily="2" charset="-18"/>
              </a:defRPr>
            </a:lvl2pPr>
            <a:lvl3pPr marL="1828709" indent="0">
              <a:buFontTx/>
              <a:buNone/>
              <a:defRPr sz="2000">
                <a:latin typeface="Maven Pro" panose="00000500000000000000" pitchFamily="2" charset="-18"/>
              </a:defRPr>
            </a:lvl3pPr>
            <a:lvl4pPr marL="2743063" indent="0">
              <a:buFontTx/>
              <a:buNone/>
              <a:defRPr sz="2000">
                <a:latin typeface="Maven Pro" panose="00000500000000000000" pitchFamily="2" charset="-18"/>
              </a:defRPr>
            </a:lvl4pPr>
            <a:lvl5pPr marL="3657417" indent="0">
              <a:buFontTx/>
              <a:buNone/>
              <a:defRPr sz="2000">
                <a:latin typeface="Maven Pro" panose="00000500000000000000" pitchFamily="2" charset="-18"/>
              </a:defRPr>
            </a:lvl5pPr>
          </a:lstStyle>
          <a:p>
            <a:pPr lvl="0"/>
            <a:r>
              <a:rPr lang="pl-PL"/>
              <a:t>Author </a:t>
            </a:r>
            <a:r>
              <a:rPr lang="pl-PL" err="1"/>
              <a:t>Name</a:t>
            </a:r>
            <a:r>
              <a:rPr lang="pl-PL"/>
              <a:t>, </a:t>
            </a:r>
            <a:r>
              <a:rPr lang="pl-PL" err="1"/>
              <a:t>date</a:t>
            </a:r>
            <a:r>
              <a:rPr lang="pl-PL"/>
              <a:t>, 19 lutego 2020</a:t>
            </a:r>
          </a:p>
        </p:txBody>
      </p:sp>
    </p:spTree>
    <p:extLst>
      <p:ext uri="{BB962C8B-B14F-4D97-AF65-F5344CB8AC3E}">
        <p14:creationId xmlns:p14="http://schemas.microsoft.com/office/powerpoint/2010/main" val="371615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C1590BB-4C77-4D78-B819-821F79A10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143" y="1606971"/>
            <a:ext cx="4614998" cy="18338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A436EC7-8119-4F25-B4A5-4F3214BF8A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93" y="0"/>
            <a:ext cx="7466682" cy="12408812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03150" y="8046620"/>
            <a:ext cx="10681566" cy="37056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Maven Pro" panose="00000500000000000000" pitchFamily="2" charset="-1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C78CD02C-420C-4310-B3A3-8D33D74EAAD2}"/>
              </a:ext>
            </a:extLst>
          </p:cNvPr>
          <p:cNvSpPr txBox="1">
            <a:spLocks/>
          </p:cNvSpPr>
          <p:nvPr userDrawn="1"/>
        </p:nvSpPr>
        <p:spPr>
          <a:xfrm>
            <a:off x="12512066" y="12122063"/>
            <a:ext cx="3752850" cy="7302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000" kern="1200">
                <a:solidFill>
                  <a:schemeClr val="tx1"/>
                </a:solidFill>
                <a:latin typeface="Maven Pro" panose="00000500000000000000" pitchFamily="2" charset="-18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lingarogroup.com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2512066" y="5742741"/>
            <a:ext cx="7661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Maven Pro" charset="0"/>
                <a:ea typeface="Maven Pro" charset="0"/>
                <a:cs typeface="Maven Pro" charset="0"/>
              </a:rPr>
              <a:t>Digitize. Disrupt. </a:t>
            </a:r>
            <a:r>
              <a:rPr lang="en-US" sz="5400" b="1">
                <a:solidFill>
                  <a:srgbClr val="783CBE"/>
                </a:solidFill>
                <a:latin typeface="Maven Pro" charset="0"/>
                <a:ea typeface="Maven Pro" charset="0"/>
                <a:cs typeface="Maven Pro" charset="0"/>
              </a:rPr>
              <a:t>Lead.</a:t>
            </a:r>
          </a:p>
        </p:txBody>
      </p:sp>
    </p:spTree>
    <p:extLst>
      <p:ext uri="{BB962C8B-B14F-4D97-AF65-F5344CB8AC3E}">
        <p14:creationId xmlns:p14="http://schemas.microsoft.com/office/powerpoint/2010/main" val="195866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936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1151606"/>
            <a:ext cx="20159611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lang="pl-PL" sz="46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 err="1"/>
              <a:t>Slide</a:t>
            </a:r>
            <a:r>
              <a:rPr lang="pl-PL"/>
              <a:t>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000" y="1872000"/>
            <a:ext cx="20159611" cy="912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7400"/>
              </a:lnSpc>
              <a:spcBef>
                <a:spcPts val="0"/>
              </a:spcBef>
              <a:buFontTx/>
              <a:buNone/>
              <a:defRPr sz="3600"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5" name="Symbol zastępczy tekstu 10">
            <a:extLst>
              <a:ext uri="{FF2B5EF4-FFF2-40B4-BE49-F238E27FC236}">
                <a16:creationId xmlns:a16="http://schemas.microsoft.com/office/drawing/2014/main" id="{DF8F0521-1EF4-4967-A080-85ED6183B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9999" y="3780000"/>
            <a:ext cx="21865057" cy="9000000"/>
          </a:xfrm>
          <a:prstGeom prst="rect">
            <a:avLst/>
          </a:prstGeom>
        </p:spPr>
        <p:txBody>
          <a:bodyPr lIns="0" tIns="0" rIns="0" bIns="0" numCol="2" spcCol="612000"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Font typeface="+mj-lt"/>
              <a:buNone/>
              <a:defRPr lang="pl-PL" sz="3000" b="0" i="0" u="none" strike="noStrike" baseline="0" smtClean="0">
                <a:solidFill>
                  <a:sysClr val="windowText" lastClr="000000"/>
                </a:solidFill>
                <a:latin typeface="Maven Pro" panose="00000500000000000000" pitchFamily="2" charset="-18"/>
              </a:defRPr>
            </a:lvl1pPr>
            <a:lvl2pPr marL="468000" indent="-457200">
              <a:lnSpc>
                <a:spcPts val="5000"/>
              </a:lnSpc>
              <a:buSzPct val="100000"/>
              <a:buFont typeface="Arial" panose="020B0604020202020204" pitchFamily="34" charset="0"/>
              <a:buChar char="•"/>
              <a:defRPr sz="3000" cap="none" baseline="0">
                <a:latin typeface="Maven Pro" panose="00000500000000000000" pitchFamily="2" charset="-18"/>
              </a:defRPr>
            </a:lvl2pPr>
            <a:lvl3pPr marL="853200" indent="-457200">
              <a:lnSpc>
                <a:spcPts val="4000"/>
              </a:lnSpc>
              <a:buSzPct val="90000"/>
              <a:buFont typeface="Courier New" panose="02070309020205020404" pitchFamily="49" charset="0"/>
              <a:buChar char="o"/>
              <a:defRPr sz="3000" cap="none" baseline="0">
                <a:latin typeface="Maven Pro" panose="00000500000000000000" pitchFamily="2" charset="-18"/>
              </a:defRPr>
            </a:lvl3pPr>
            <a:lvl4pPr marL="2743063" indent="0">
              <a:buFont typeface="+mj-lt"/>
              <a:buNone/>
              <a:defRPr cap="none" baseline="0">
                <a:latin typeface="Maven Pro" panose="00000500000000000000" pitchFamily="2" charset="-18"/>
              </a:defRPr>
            </a:lvl4pPr>
            <a:lvl5pPr marL="3657417" indent="0">
              <a:buFont typeface="+mj-lt"/>
              <a:buNone/>
              <a:defRPr cap="none" baseline="0">
                <a:latin typeface="Maven Pro" panose="00000500000000000000" pitchFamily="2" charset="-1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6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- tekst - dwie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1151606"/>
            <a:ext cx="20159611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lang="pl-PL" sz="4600" b="1" i="0" u="none" strike="noStrike" cap="all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/>
              <a:t>Tytuł </a:t>
            </a:r>
            <a:r>
              <a:rPr lang="en-US"/>
              <a:t>LOREM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000" y="1872000"/>
            <a:ext cx="20159611" cy="912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7400"/>
              </a:lnSpc>
              <a:spcBef>
                <a:spcPts val="0"/>
              </a:spcBef>
              <a:buFontTx/>
              <a:buNone/>
              <a:defRPr sz="4600"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/>
              <a:t>Podtytuł </a:t>
            </a:r>
            <a:r>
              <a:rPr lang="pl-PL" err="1"/>
              <a:t>ipsum</a:t>
            </a:r>
            <a:r>
              <a:rPr lang="pl-PL"/>
              <a:t> </a:t>
            </a:r>
          </a:p>
        </p:txBody>
      </p:sp>
      <p:sp>
        <p:nvSpPr>
          <p:cNvPr id="15" name="Symbol zastępczy tekstu 10">
            <a:extLst>
              <a:ext uri="{FF2B5EF4-FFF2-40B4-BE49-F238E27FC236}">
                <a16:creationId xmlns:a16="http://schemas.microsoft.com/office/drawing/2014/main" id="{DF8F0521-1EF4-4967-A080-85ED6183B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9999" y="3780000"/>
            <a:ext cx="21865057" cy="9000000"/>
          </a:xfrm>
          <a:prstGeom prst="rect">
            <a:avLst/>
          </a:prstGeom>
        </p:spPr>
        <p:txBody>
          <a:bodyPr lIns="0" tIns="0" rIns="0" bIns="0" numCol="2" spcCol="612000"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Font typeface="+mj-lt"/>
              <a:buNone/>
              <a:defRPr lang="pl-PL" sz="3000" b="0" i="0" u="none" strike="noStrike" baseline="0" smtClean="0">
                <a:solidFill>
                  <a:sysClr val="windowText" lastClr="000000"/>
                </a:solidFill>
                <a:latin typeface="Maven Pro" panose="00000500000000000000" pitchFamily="2" charset="-18"/>
              </a:defRPr>
            </a:lvl1pPr>
            <a:lvl2pPr marL="468000" indent="-457200">
              <a:lnSpc>
                <a:spcPts val="5000"/>
              </a:lnSpc>
              <a:buSzPct val="100000"/>
              <a:buFont typeface="Arial" panose="020B0604020202020204" pitchFamily="34" charset="0"/>
              <a:buChar char="•"/>
              <a:defRPr sz="3000" cap="none" baseline="0">
                <a:latin typeface="Maven Pro" panose="00000500000000000000" pitchFamily="2" charset="-18"/>
              </a:defRPr>
            </a:lvl2pPr>
            <a:lvl3pPr marL="853200" indent="-457200">
              <a:lnSpc>
                <a:spcPts val="4000"/>
              </a:lnSpc>
              <a:buSzPct val="90000"/>
              <a:buFont typeface="Courier New" panose="02070309020205020404" pitchFamily="49" charset="0"/>
              <a:buChar char="o"/>
              <a:defRPr sz="3000" cap="none" baseline="0">
                <a:latin typeface="Maven Pro" panose="00000500000000000000" pitchFamily="2" charset="-18"/>
              </a:defRPr>
            </a:lvl3pPr>
            <a:lvl4pPr marL="2743063" indent="0">
              <a:buFont typeface="+mj-lt"/>
              <a:buNone/>
              <a:defRPr cap="none" baseline="0">
                <a:latin typeface="Maven Pro" panose="00000500000000000000" pitchFamily="2" charset="-18"/>
              </a:defRPr>
            </a:lvl4pPr>
            <a:lvl5pPr marL="3657417" indent="0">
              <a:buFont typeface="+mj-lt"/>
              <a:buNone/>
              <a:defRPr cap="none" baseline="0">
                <a:latin typeface="Maven Pro" panose="00000500000000000000" pitchFamily="2" charset="-1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9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722643" y="2090815"/>
            <a:ext cx="2068695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200">
                <a:solidFill>
                  <a:schemeClr val="tx2"/>
                </a:solidFill>
                <a:latin typeface="Maven Pro" panose="00000500000000000000" pitchFamily="2" charset="-18"/>
              </a:defRPr>
            </a:lvl1pPr>
            <a:lvl2pPr marL="914309" indent="0">
              <a:buFontTx/>
              <a:buNone/>
              <a:defRPr sz="2400">
                <a:latin typeface="Lato" panose="020F0502020204030203" pitchFamily="34" charset="0"/>
              </a:defRPr>
            </a:lvl2pPr>
            <a:lvl3pPr marL="1828617" indent="0">
              <a:buFontTx/>
              <a:buNone/>
              <a:defRPr sz="2400">
                <a:latin typeface="Lato" panose="020F0502020204030203" pitchFamily="34" charset="0"/>
              </a:defRPr>
            </a:lvl3pPr>
            <a:lvl4pPr marL="2742926" indent="0">
              <a:buFontTx/>
              <a:buNone/>
              <a:defRPr sz="2400">
                <a:latin typeface="Lato" panose="020F0502020204030203" pitchFamily="34" charset="0"/>
              </a:defRPr>
            </a:lvl4pPr>
            <a:lvl5pPr marL="3657234" indent="0">
              <a:buFontTx/>
              <a:buNone/>
              <a:defRPr sz="240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1721936" y="12822766"/>
            <a:ext cx="73443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  <a:spcAft>
                <a:spcPts val="0"/>
              </a:spcAft>
            </a:pPr>
            <a:fld id="{A9B80724-4D91-4673-9A0E-25EB49A8E810}" type="slidenum">
              <a:rPr lang="en-US" sz="2400" b="0" smtClean="0">
                <a:solidFill>
                  <a:schemeClr val="tx2"/>
                </a:solidFill>
                <a:latin typeface="Maven Pro" panose="00000500000000000000" pitchFamily="2" charset="-18"/>
                <a:cs typeface="Poppins" panose="02000000000000000000" pitchFamily="2" charset="0"/>
              </a:rPr>
              <a:pPr algn="r">
                <a:lnSpc>
                  <a:spcPct val="100000"/>
                </a:lnSpc>
                <a:spcAft>
                  <a:spcPts val="0"/>
                </a:spcAft>
              </a:pPr>
              <a:t>‹#›</a:t>
            </a:fld>
            <a:endParaRPr lang="en-US" sz="2400" b="0">
              <a:solidFill>
                <a:schemeClr val="tx2"/>
              </a:solidFill>
              <a:latin typeface="Maven Pro" panose="00000500000000000000" pitchFamily="2" charset="-18"/>
              <a:cs typeface="Poppins" panose="02000000000000000000" pitchFamily="2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22643" y="723900"/>
            <a:ext cx="20686954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00000"/>
              </a:lnSpc>
              <a:defRPr sz="8199" b="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2660143" y="12801600"/>
            <a:ext cx="0" cy="397708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167" y="891921"/>
            <a:ext cx="780956" cy="16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30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8064">
          <p15:clr>
            <a:srgbClr val="FBAE40"/>
          </p15:clr>
        </p15:guide>
        <p15:guide id="4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1" y="1151606"/>
            <a:ext cx="12879746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lang="pl-PL" sz="46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 err="1"/>
              <a:t>Slide</a:t>
            </a:r>
            <a:r>
              <a:rPr lang="pl-PL"/>
              <a:t> </a:t>
            </a:r>
            <a:r>
              <a:rPr lang="pl-PL" err="1"/>
              <a:t>Title</a:t>
            </a:r>
            <a:endParaRPr lang="pl-PL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000" y="1872000"/>
            <a:ext cx="12879747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7400"/>
              </a:lnSpc>
              <a:spcBef>
                <a:spcPts val="0"/>
              </a:spcBef>
              <a:buFontTx/>
              <a:buNone/>
              <a:defRPr sz="3600"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5" name="Symbol zastępczy tekstu 10">
            <a:extLst>
              <a:ext uri="{FF2B5EF4-FFF2-40B4-BE49-F238E27FC236}">
                <a16:creationId xmlns:a16="http://schemas.microsoft.com/office/drawing/2014/main" id="{DF8F0521-1EF4-4967-A080-85ED6183BC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0475" y="3970754"/>
            <a:ext cx="18892785" cy="7548563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85000"/>
              </a:lnSpc>
              <a:buFont typeface="+mj-lt"/>
              <a:buAutoNum type="arabicPeriod"/>
              <a:defRPr sz="3000" b="1" i="0" cap="none" baseline="0">
                <a:latin typeface="Maven Pro" panose="00000500000000000000" pitchFamily="2" charset="-18"/>
              </a:defRPr>
            </a:lvl1pPr>
            <a:lvl2pPr marL="1440000" indent="-720000">
              <a:spcBef>
                <a:spcPts val="1800"/>
              </a:spcBef>
              <a:buFont typeface="+mj-lt"/>
              <a:buAutoNum type="alphaLcPeriod"/>
              <a:defRPr sz="3000" cap="all" baseline="0">
                <a:latin typeface="Maven Pro" panose="00000500000000000000" pitchFamily="2" charset="-18"/>
              </a:defRPr>
            </a:lvl2pPr>
            <a:lvl3pPr marL="2160000" indent="-720000">
              <a:spcBef>
                <a:spcPts val="1600"/>
              </a:spcBef>
              <a:buFont typeface="+mj-lt"/>
              <a:buAutoNum type="arabicPeriod"/>
              <a:defRPr sz="3000" b="1" i="0" cap="none" baseline="0">
                <a:latin typeface="Maven Pro" panose="00000500000000000000" pitchFamily="2" charset="-18"/>
              </a:defRPr>
            </a:lvl3pPr>
            <a:lvl4pPr marL="3486013" indent="-742950">
              <a:buFont typeface="+mj-lt"/>
              <a:buAutoNum type="arabicPeriod"/>
              <a:defRPr sz="3000" cap="all" baseline="0">
                <a:latin typeface="Maven Pro" panose="00000500000000000000" pitchFamily="2" charset="-18"/>
              </a:defRPr>
            </a:lvl4pPr>
            <a:lvl5pPr marL="4400367" indent="-742950">
              <a:buFont typeface="+mj-lt"/>
              <a:buAutoNum type="arabicPeriod"/>
              <a:defRPr sz="3000" cap="all" baseline="0">
                <a:latin typeface="Maven Pro" panose="00000500000000000000" pitchFamily="2" charset="-1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5147183" y="1030737"/>
            <a:ext cx="6276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Maven Pro" charset="0"/>
                <a:ea typeface="Maven Pro" charset="0"/>
                <a:cs typeface="Maven Pro" charset="0"/>
              </a:rPr>
              <a:t>Digitize. Disrupt. </a:t>
            </a:r>
            <a:r>
              <a:rPr lang="en-US" sz="4400" b="1">
                <a:solidFill>
                  <a:srgbClr val="783CBE"/>
                </a:solidFill>
                <a:latin typeface="Maven Pro" charset="0"/>
                <a:ea typeface="Maven Pro" charset="0"/>
                <a:cs typeface="Maven Pro" charset="0"/>
              </a:rPr>
              <a:t>Lead.</a:t>
            </a:r>
          </a:p>
        </p:txBody>
      </p:sp>
    </p:spTree>
    <p:extLst>
      <p:ext uri="{BB962C8B-B14F-4D97-AF65-F5344CB8AC3E}">
        <p14:creationId xmlns:p14="http://schemas.microsoft.com/office/powerpoint/2010/main" val="76193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4B11AA82-3672-409F-B590-1FAFED354997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783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34096" y="5515791"/>
            <a:ext cx="15626313" cy="24586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pl-PL" sz="9600" b="1" i="0" u="none" strike="noStrike" cap="none" baseline="0" smtClean="0">
                <a:solidFill>
                  <a:schemeClr val="bg1"/>
                </a:solidFill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2. Dividing Slide / Chapter name in two lines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34095" y="8433798"/>
            <a:ext cx="15626313" cy="3181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600">
                <a:solidFill>
                  <a:schemeClr val="bg1"/>
                </a:solidFill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 err="1"/>
              <a:t>Subtitle</a:t>
            </a:r>
            <a:r>
              <a:rPr lang="pl-PL"/>
              <a:t>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</a:t>
            </a:r>
          </a:p>
          <a:p>
            <a:pPr lvl="0"/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7661B4A-4830-46FD-8562-DE290FA0D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547" y="1020547"/>
            <a:ext cx="938786" cy="2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7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1151606"/>
            <a:ext cx="20159611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lang="pl-PL" sz="46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 err="1"/>
              <a:t>Slide</a:t>
            </a:r>
            <a:r>
              <a:rPr lang="pl-PL"/>
              <a:t>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000" y="1872000"/>
            <a:ext cx="20159611" cy="912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7400"/>
              </a:lnSpc>
              <a:spcBef>
                <a:spcPts val="0"/>
              </a:spcBef>
              <a:buFontTx/>
              <a:buNone/>
              <a:defRPr sz="3600"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3EB84-024B-4FE7-B98F-43E1DD943AE9}"/>
              </a:ext>
            </a:extLst>
          </p:cNvPr>
          <p:cNvSpPr txBox="1"/>
          <p:nvPr userDrawn="1"/>
        </p:nvSpPr>
        <p:spPr>
          <a:xfrm>
            <a:off x="2674189" y="5771071"/>
            <a:ext cx="16597223" cy="217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34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1151606"/>
            <a:ext cx="20159611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lang="pl-PL" sz="46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 err="1"/>
              <a:t>Slide</a:t>
            </a:r>
            <a:r>
              <a:rPr lang="pl-PL"/>
              <a:t>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703566C-69F2-4480-8E8F-C758843DD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000" y="1872000"/>
            <a:ext cx="20159611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7400"/>
              </a:lnSpc>
              <a:spcBef>
                <a:spcPts val="0"/>
              </a:spcBef>
              <a:buFontTx/>
              <a:buNone/>
              <a:defRPr sz="3600"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5" name="Symbol zastępczy tekstu 10">
            <a:extLst>
              <a:ext uri="{FF2B5EF4-FFF2-40B4-BE49-F238E27FC236}">
                <a16:creationId xmlns:a16="http://schemas.microsoft.com/office/drawing/2014/main" id="{DF8F0521-1EF4-4967-A080-85ED6183B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0000" y="3809213"/>
            <a:ext cx="10818019" cy="8009725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Font typeface="+mj-lt"/>
              <a:buNone/>
              <a:defRPr lang="pl-PL" sz="3000" b="0" i="0" u="none" strike="noStrike" baseline="0" smtClean="0">
                <a:latin typeface="Maven Pro" panose="00000500000000000000" pitchFamily="2" charset="-18"/>
              </a:defRPr>
            </a:lvl1pPr>
            <a:lvl2pPr marL="0" indent="-457200">
              <a:lnSpc>
                <a:spcPts val="5000"/>
              </a:lnSpc>
              <a:buSzPct val="150000"/>
              <a:buFont typeface="Arial" panose="020B0604020202020204" pitchFamily="34" charset="0"/>
              <a:buChar char="•"/>
              <a:defRPr sz="3000" cap="none" baseline="0">
                <a:latin typeface="Maven Pro" panose="00000500000000000000" pitchFamily="2" charset="-18"/>
              </a:defRPr>
            </a:lvl2pPr>
            <a:lvl3pPr marL="1828709" indent="0">
              <a:buFont typeface="+mj-lt"/>
              <a:buNone/>
              <a:defRPr cap="none" baseline="0">
                <a:latin typeface="Maven Pro" panose="00000500000000000000" pitchFamily="2" charset="-18"/>
              </a:defRPr>
            </a:lvl3pPr>
            <a:lvl4pPr marL="2743063" indent="0">
              <a:buFont typeface="+mj-lt"/>
              <a:buNone/>
              <a:defRPr cap="none" baseline="0">
                <a:latin typeface="Maven Pro" panose="00000500000000000000" pitchFamily="2" charset="-18"/>
              </a:defRPr>
            </a:lvl4pPr>
            <a:lvl5pPr marL="3657417" indent="0">
              <a:buFont typeface="+mj-lt"/>
              <a:buNone/>
              <a:defRPr cap="none" baseline="0">
                <a:latin typeface="Maven Pro" panose="00000500000000000000" pitchFamily="2" charset="-1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143CB6B3-4FCA-4579-87BD-03761D1614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515850" y="0"/>
            <a:ext cx="11866563" cy="137160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4800" b="1" cap="all" baseline="0">
                <a:latin typeface="Maven Pro Medium" panose="00000600000000000000" pitchFamily="2" charset="-18"/>
              </a:defRPr>
            </a:lvl1pPr>
          </a:lstStyle>
          <a:p>
            <a:r>
              <a:rPr lang="pl-PL"/>
              <a:t>Image</a:t>
            </a:r>
          </a:p>
        </p:txBody>
      </p:sp>
      <p:pic>
        <p:nvPicPr>
          <p:cNvPr id="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3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Char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1123951"/>
            <a:ext cx="20159611" cy="193980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l-PL" sz="30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 err="1"/>
              <a:t>Header</a:t>
            </a:r>
            <a:r>
              <a:rPr lang="pl-PL"/>
              <a:t> for Chart / </a:t>
            </a:r>
            <a:r>
              <a:rPr lang="pl-PL" err="1"/>
              <a:t>Graphic</a:t>
            </a:r>
            <a:r>
              <a:rPr lang="pl-PL"/>
              <a:t> </a:t>
            </a:r>
            <a:r>
              <a:rPr lang="pl-PL" err="1"/>
              <a:t>Slide</a:t>
            </a:r>
            <a:endParaRPr lang="en-US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00111954-76EE-4AA9-AC3D-B2DF826E2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3650" y="11925300"/>
            <a:ext cx="6699250" cy="666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792000" indent="-792000">
              <a:spcBef>
                <a:spcPts val="0"/>
              </a:spcBef>
              <a:buFontTx/>
              <a:buNone/>
              <a:defRPr sz="2000" b="0">
                <a:latin typeface="Maven Pro" panose="00000500000000000000" pitchFamily="2" charset="-18"/>
              </a:defRPr>
            </a:lvl1pPr>
            <a:lvl2pPr marL="914354" indent="0">
              <a:buFontTx/>
              <a:buNone/>
              <a:defRPr sz="2000">
                <a:latin typeface="Maven Pro" panose="00000500000000000000" pitchFamily="2" charset="-18"/>
              </a:defRPr>
            </a:lvl2pPr>
            <a:lvl3pPr marL="1828709" indent="0">
              <a:buFontTx/>
              <a:buNone/>
              <a:defRPr sz="2000">
                <a:latin typeface="Maven Pro" panose="00000500000000000000" pitchFamily="2" charset="-18"/>
              </a:defRPr>
            </a:lvl3pPr>
            <a:lvl4pPr marL="2743063" indent="0">
              <a:buFontTx/>
              <a:buNone/>
              <a:defRPr sz="2000">
                <a:latin typeface="Maven Pro" panose="00000500000000000000" pitchFamily="2" charset="-18"/>
              </a:defRPr>
            </a:lvl4pPr>
            <a:lvl5pPr marL="3657417" indent="0">
              <a:buFontTx/>
              <a:buNone/>
              <a:defRPr sz="2000">
                <a:latin typeface="Maven Pro" panose="00000500000000000000" pitchFamily="2" charset="-18"/>
              </a:defRPr>
            </a:lvl5pPr>
          </a:lstStyle>
          <a:p>
            <a:pPr lvl="0"/>
            <a:r>
              <a:rPr lang="pl-PL"/>
              <a:t>Rys 1. Iure </a:t>
            </a:r>
            <a:r>
              <a:rPr lang="pl-PL" err="1"/>
              <a:t>reprehenderit</a:t>
            </a:r>
            <a:r>
              <a:rPr lang="pl-PL"/>
              <a:t> qui in </a:t>
            </a:r>
            <a:r>
              <a:rPr lang="pl-PL" err="1"/>
              <a:t>ealesa</a:t>
            </a:r>
            <a:r>
              <a:rPr lang="pl-PL"/>
              <a:t> </a:t>
            </a:r>
            <a:r>
              <a:rPr lang="pl-PL" err="1"/>
              <a:t>voquam</a:t>
            </a:r>
            <a:r>
              <a:rPr lang="pl-PL"/>
              <a:t> nihil </a:t>
            </a:r>
            <a:r>
              <a:rPr lang="pl-PL" err="1"/>
              <a:t>quis</a:t>
            </a:r>
            <a:r>
              <a:rPr lang="pl-PL"/>
              <a:t> autem vel </a:t>
            </a:r>
            <a:r>
              <a:rPr lang="pl-PL" err="1"/>
              <a:t>eum</a:t>
            </a:r>
            <a:r>
              <a:rPr lang="pl-P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094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Cahr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000" y="1072130"/>
            <a:ext cx="20159611" cy="19916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l-PL" sz="30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 err="1"/>
              <a:t>Header</a:t>
            </a:r>
            <a:r>
              <a:rPr lang="pl-PL"/>
              <a:t> for Chart / </a:t>
            </a:r>
            <a:r>
              <a:rPr lang="pl-PL" err="1"/>
              <a:t>Graphic</a:t>
            </a:r>
            <a:r>
              <a:rPr lang="pl-PL"/>
              <a:t> </a:t>
            </a:r>
            <a:r>
              <a:rPr lang="pl-PL" err="1"/>
              <a:t>Slide</a:t>
            </a:r>
            <a:endParaRPr lang="en-US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00111954-76EE-4AA9-AC3D-B2DF826E2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3650" y="11925300"/>
            <a:ext cx="10623550" cy="9352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792000" indent="-792000">
              <a:buFontTx/>
              <a:buNone/>
              <a:defRPr sz="2000">
                <a:latin typeface="Maven Pro" panose="00000500000000000000" pitchFamily="2" charset="-18"/>
              </a:defRPr>
            </a:lvl1pPr>
            <a:lvl2pPr marL="914354" indent="0">
              <a:buFontTx/>
              <a:buNone/>
              <a:defRPr sz="2000">
                <a:latin typeface="Maven Pro" panose="00000500000000000000" pitchFamily="2" charset="-18"/>
              </a:defRPr>
            </a:lvl2pPr>
            <a:lvl3pPr marL="1828709" indent="0">
              <a:buFontTx/>
              <a:buNone/>
              <a:defRPr sz="2000">
                <a:latin typeface="Maven Pro" panose="00000500000000000000" pitchFamily="2" charset="-18"/>
              </a:defRPr>
            </a:lvl3pPr>
            <a:lvl4pPr marL="2743063" indent="0">
              <a:buFontTx/>
              <a:buNone/>
              <a:defRPr sz="2000">
                <a:latin typeface="Maven Pro" panose="00000500000000000000" pitchFamily="2" charset="-18"/>
              </a:defRPr>
            </a:lvl4pPr>
            <a:lvl5pPr marL="3657417" indent="0">
              <a:buFontTx/>
              <a:buNone/>
              <a:defRPr sz="2000">
                <a:latin typeface="Maven Pro" panose="00000500000000000000" pitchFamily="2" charset="-18"/>
              </a:defRPr>
            </a:lvl5pPr>
          </a:lstStyle>
          <a:p>
            <a:pPr lvl="0"/>
            <a:r>
              <a:rPr lang="pl-PL"/>
              <a:t>Rys 1. Iure </a:t>
            </a:r>
            <a:r>
              <a:rPr lang="pl-PL" err="1"/>
              <a:t>reprehenderit</a:t>
            </a:r>
            <a:r>
              <a:rPr lang="pl-PL"/>
              <a:t> qui in </a:t>
            </a:r>
            <a:r>
              <a:rPr lang="pl-PL" err="1"/>
              <a:t>ealesa</a:t>
            </a:r>
            <a:r>
              <a:rPr lang="pl-PL"/>
              <a:t> </a:t>
            </a:r>
            <a:r>
              <a:rPr lang="pl-PL" err="1"/>
              <a:t>voquam</a:t>
            </a:r>
            <a:r>
              <a:rPr lang="pl-PL"/>
              <a:t> nihil </a:t>
            </a:r>
            <a:r>
              <a:rPr lang="pl-PL" err="1"/>
              <a:t>quis</a:t>
            </a:r>
            <a:r>
              <a:rPr lang="pl-PL"/>
              <a:t> autem vel </a:t>
            </a:r>
            <a:r>
              <a:rPr lang="pl-PL" err="1"/>
              <a:t>eum</a:t>
            </a:r>
            <a:r>
              <a:rPr lang="pl-PL"/>
              <a:t> </a:t>
            </a: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C2844B24-5DC3-4F5E-804B-CBE426EE5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20751" y="3931258"/>
            <a:ext cx="4998012" cy="79940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Maven Pro" panose="00000500000000000000" pitchFamily="2" charset="-18"/>
              </a:defRPr>
            </a:lvl1pPr>
            <a:lvl2pPr marL="914354" indent="0">
              <a:buFontTx/>
              <a:buNone/>
              <a:defRPr sz="2000">
                <a:latin typeface="Maven Pro" panose="00000500000000000000" pitchFamily="2" charset="-18"/>
              </a:defRPr>
            </a:lvl2pPr>
            <a:lvl3pPr marL="1828709" indent="0">
              <a:buFontTx/>
              <a:buNone/>
              <a:defRPr sz="2000">
                <a:latin typeface="Maven Pro" panose="00000500000000000000" pitchFamily="2" charset="-18"/>
              </a:defRPr>
            </a:lvl3pPr>
            <a:lvl4pPr marL="2743063" indent="0">
              <a:buFontTx/>
              <a:buNone/>
              <a:defRPr sz="2000">
                <a:latin typeface="Maven Pro" panose="00000500000000000000" pitchFamily="2" charset="-18"/>
              </a:defRPr>
            </a:lvl4pPr>
            <a:lvl5pPr marL="3657417" indent="0">
              <a:buFontTx/>
              <a:buNone/>
              <a:defRPr sz="2000">
                <a:latin typeface="Maven Pro" panose="00000500000000000000" pitchFamily="2" charset="-18"/>
              </a:defRPr>
            </a:lvl5pPr>
          </a:lstStyle>
          <a:p>
            <a:pPr lvl="0"/>
            <a:r>
              <a:rPr lang="pl-PL" err="1"/>
              <a:t>Neque</a:t>
            </a:r>
            <a:r>
              <a:rPr lang="pl-PL"/>
              <a:t> </a:t>
            </a:r>
            <a:r>
              <a:rPr lang="pl-PL" err="1"/>
              <a:t>porro</a:t>
            </a:r>
            <a:r>
              <a:rPr lang="pl-PL"/>
              <a:t> </a:t>
            </a:r>
            <a:r>
              <a:rPr lang="pl-PL" err="1"/>
              <a:t>quisquam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qui </a:t>
            </a:r>
            <a:r>
              <a:rPr lang="pl-PL" err="1"/>
              <a:t>dolorem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, </a:t>
            </a:r>
            <a:r>
              <a:rPr lang="pl-PL" err="1"/>
              <a:t>adipisci</a:t>
            </a:r>
            <a:r>
              <a:rPr lang="pl-PL"/>
              <a:t> </a:t>
            </a:r>
            <a:r>
              <a:rPr lang="pl-PL" err="1"/>
              <a:t>velit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non </a:t>
            </a:r>
            <a:r>
              <a:rPr lang="pl-PL" err="1"/>
              <a:t>numqu</a:t>
            </a:r>
            <a:r>
              <a:rPr lang="pl-PL"/>
              <a:t> </a:t>
            </a:r>
            <a:r>
              <a:rPr lang="pl-PL" err="1"/>
              <a:t>ameius</a:t>
            </a:r>
            <a:r>
              <a:rPr lang="pl-PL"/>
              <a:t> </a:t>
            </a:r>
            <a:r>
              <a:rPr lang="pl-PL" err="1"/>
              <a:t>modi</a:t>
            </a:r>
            <a:r>
              <a:rPr lang="pl-PL"/>
              <a:t> </a:t>
            </a:r>
            <a:r>
              <a:rPr lang="pl-PL" err="1"/>
              <a:t>tempora</a:t>
            </a:r>
            <a:r>
              <a:rPr lang="pl-PL"/>
              <a:t> </a:t>
            </a:r>
            <a:r>
              <a:rPr lang="pl-PL" err="1"/>
              <a:t>incidunt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labore</a:t>
            </a:r>
            <a:r>
              <a:rPr lang="pl-PL"/>
              <a:t> etos </a:t>
            </a:r>
            <a:r>
              <a:rPr lang="pl-PL" err="1"/>
              <a:t>dolore</a:t>
            </a:r>
            <a:r>
              <a:rPr lang="pl-PL"/>
              <a:t> </a:t>
            </a:r>
            <a:r>
              <a:rPr lang="pl-PL" err="1"/>
              <a:t>semag</a:t>
            </a:r>
            <a:r>
              <a:rPr lang="pl-PL"/>
              <a:t> nam </a:t>
            </a:r>
            <a:r>
              <a:rPr lang="pl-PL" err="1"/>
              <a:t>aliquam</a:t>
            </a:r>
            <a:r>
              <a:rPr lang="pl-PL"/>
              <a:t> </a:t>
            </a:r>
            <a:r>
              <a:rPr lang="pl-PL" err="1"/>
              <a:t>quaerat</a:t>
            </a:r>
            <a:r>
              <a:rPr lang="pl-PL"/>
              <a:t> </a:t>
            </a:r>
            <a:r>
              <a:rPr lang="pl-PL" err="1"/>
              <a:t>an</a:t>
            </a:r>
            <a:r>
              <a:rPr lang="pl-PL"/>
              <a:t> </a:t>
            </a:r>
            <a:r>
              <a:rPr lang="pl-PL" err="1"/>
              <a:t>voluptatem</a:t>
            </a:r>
            <a:r>
              <a:rPr lang="pl-PL"/>
              <a:t>. </a:t>
            </a:r>
            <a:r>
              <a:rPr lang="pl-PL" err="1"/>
              <a:t>Laboriosam</a:t>
            </a:r>
            <a:r>
              <a:rPr lang="pl-PL"/>
              <a:t>, </a:t>
            </a:r>
            <a:r>
              <a:rPr lang="pl-PL" err="1"/>
              <a:t>nisi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aliquid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2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Char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C2844B24-5DC3-4F5E-804B-CBE426EE5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3648" y="3830920"/>
            <a:ext cx="5441952" cy="8013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latin typeface="Maven Pro" panose="00000500000000000000" pitchFamily="2" charset="-18"/>
              </a:defRPr>
            </a:lvl1pPr>
            <a:lvl2pPr marL="914354" indent="0">
              <a:buFontTx/>
              <a:buNone/>
              <a:defRPr sz="2000">
                <a:latin typeface="Maven Pro" panose="00000500000000000000" pitchFamily="2" charset="-18"/>
              </a:defRPr>
            </a:lvl2pPr>
            <a:lvl3pPr marL="1828709" indent="0">
              <a:buFontTx/>
              <a:buNone/>
              <a:defRPr sz="2000">
                <a:latin typeface="Maven Pro" panose="00000500000000000000" pitchFamily="2" charset="-18"/>
              </a:defRPr>
            </a:lvl3pPr>
            <a:lvl4pPr marL="2743063" indent="0">
              <a:buFontTx/>
              <a:buNone/>
              <a:defRPr sz="2000">
                <a:latin typeface="Maven Pro" panose="00000500000000000000" pitchFamily="2" charset="-18"/>
              </a:defRPr>
            </a:lvl4pPr>
            <a:lvl5pPr marL="3657417" indent="0">
              <a:buFontTx/>
              <a:buNone/>
              <a:defRPr sz="2000">
                <a:latin typeface="Maven Pro" panose="00000500000000000000" pitchFamily="2" charset="-18"/>
              </a:defRPr>
            </a:lvl5pPr>
          </a:lstStyle>
          <a:p>
            <a:pPr lvl="0"/>
            <a:r>
              <a:rPr lang="pl-PL" err="1"/>
              <a:t>Neque</a:t>
            </a:r>
            <a:r>
              <a:rPr lang="pl-PL"/>
              <a:t> </a:t>
            </a:r>
            <a:r>
              <a:rPr lang="pl-PL" err="1"/>
              <a:t>porro</a:t>
            </a:r>
            <a:r>
              <a:rPr lang="pl-PL"/>
              <a:t> </a:t>
            </a:r>
            <a:r>
              <a:rPr lang="pl-PL" err="1"/>
              <a:t>quisquam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br>
              <a:rPr lang="pl-PL"/>
            </a:br>
            <a:r>
              <a:rPr lang="pl-PL"/>
              <a:t>qui </a:t>
            </a:r>
            <a:r>
              <a:rPr lang="pl-PL" err="1"/>
              <a:t>dolorem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, </a:t>
            </a:r>
            <a:br>
              <a:rPr lang="pl-PL"/>
            </a:br>
            <a:r>
              <a:rPr lang="pl-PL" err="1"/>
              <a:t>adipisci</a:t>
            </a:r>
            <a:r>
              <a:rPr lang="pl-PL"/>
              <a:t> </a:t>
            </a:r>
            <a:r>
              <a:rPr lang="pl-PL" err="1"/>
              <a:t>velit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non </a:t>
            </a:r>
            <a:r>
              <a:rPr lang="pl-PL" err="1"/>
              <a:t>numqu</a:t>
            </a:r>
            <a:r>
              <a:rPr lang="pl-PL"/>
              <a:t> </a:t>
            </a:r>
            <a:r>
              <a:rPr lang="pl-PL" err="1"/>
              <a:t>ameius</a:t>
            </a:r>
            <a:r>
              <a:rPr lang="pl-PL"/>
              <a:t> </a:t>
            </a:r>
            <a:r>
              <a:rPr lang="pl-PL" err="1"/>
              <a:t>modi</a:t>
            </a:r>
            <a:r>
              <a:rPr lang="pl-PL"/>
              <a:t> tempo-</a:t>
            </a:r>
            <a:br>
              <a:rPr lang="pl-PL"/>
            </a:br>
            <a:r>
              <a:rPr lang="pl-PL" err="1"/>
              <a:t>ra</a:t>
            </a:r>
            <a:r>
              <a:rPr lang="pl-PL"/>
              <a:t> </a:t>
            </a:r>
            <a:r>
              <a:rPr lang="pl-PL" err="1"/>
              <a:t>incidunt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labore</a:t>
            </a:r>
            <a:r>
              <a:rPr lang="pl-PL"/>
              <a:t> etos </a:t>
            </a:r>
            <a:r>
              <a:rPr lang="pl-PL" err="1"/>
              <a:t>dolore</a:t>
            </a:r>
            <a:r>
              <a:rPr lang="pl-PL"/>
              <a:t> </a:t>
            </a:r>
            <a:r>
              <a:rPr lang="pl-PL" err="1"/>
              <a:t>semag</a:t>
            </a:r>
            <a:r>
              <a:rPr lang="pl-PL"/>
              <a:t> nam </a:t>
            </a:r>
            <a:r>
              <a:rPr lang="pl-PL" err="1"/>
              <a:t>aliquam</a:t>
            </a:r>
            <a:r>
              <a:rPr lang="pl-PL"/>
              <a:t> </a:t>
            </a:r>
            <a:r>
              <a:rPr lang="pl-PL" err="1"/>
              <a:t>quaerat</a:t>
            </a:r>
            <a:r>
              <a:rPr lang="pl-PL"/>
              <a:t> </a:t>
            </a:r>
            <a:r>
              <a:rPr lang="pl-PL" err="1"/>
              <a:t>an</a:t>
            </a:r>
            <a:r>
              <a:rPr lang="pl-PL"/>
              <a:t> </a:t>
            </a:r>
            <a:r>
              <a:rPr lang="pl-PL" err="1"/>
              <a:t>voluptatem</a:t>
            </a:r>
            <a:r>
              <a:rPr lang="pl-PL"/>
              <a:t>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7EFB581-D997-439B-B62E-6AA43C766A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0000" y="1151606"/>
            <a:ext cx="20159611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lang="pl-PL" sz="4600" b="1" i="0" u="none" strike="noStrike" cap="none" baseline="0" smtClean="0">
                <a:latin typeface="Maven Pro" panose="00000500000000000000" pitchFamily="2" charset="-18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 err="1"/>
              <a:t>Slide</a:t>
            </a:r>
            <a:r>
              <a:rPr lang="pl-PL"/>
              <a:t>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9" name="Symbol zastępczy tekstu 11">
            <a:extLst>
              <a:ext uri="{FF2B5EF4-FFF2-40B4-BE49-F238E27FC236}">
                <a16:creationId xmlns:a16="http://schemas.microsoft.com/office/drawing/2014/main" id="{6BD8AC2E-8260-4ACE-A327-36815F03F6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000" y="1872000"/>
            <a:ext cx="20159611" cy="916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7400"/>
              </a:lnSpc>
              <a:spcBef>
                <a:spcPts val="0"/>
              </a:spcBef>
              <a:buFontTx/>
              <a:buNone/>
              <a:defRPr sz="3600"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45A3AD-6D67-45C6-BD8D-E1F57324E2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8500" y="12220574"/>
            <a:ext cx="8896350" cy="600075"/>
          </a:xfrm>
          <a:prstGeom prst="rect">
            <a:avLst/>
          </a:prstGeom>
        </p:spPr>
        <p:txBody>
          <a:bodyPr lIns="0" tIns="0" rIns="0" bIns="0"/>
          <a:lstStyle>
            <a:lvl1pPr marL="720000" indent="-720000" algn="l">
              <a:buNone/>
              <a:defRPr lang="pt-BR" sz="2000" b="0" i="0" u="none" strike="noStrike" baseline="0" smtClean="0">
                <a:latin typeface="Maven Pro" panose="00000500000000000000" pitchFamily="2" charset="-18"/>
              </a:defRPr>
            </a:lvl1pPr>
          </a:lstStyle>
          <a:p>
            <a:pPr lvl="0"/>
            <a:r>
              <a:rPr lang="pl-PL"/>
              <a:t>Rys 1. Iure </a:t>
            </a:r>
            <a:r>
              <a:rPr lang="pl-PL" err="1"/>
              <a:t>reprehenderit</a:t>
            </a:r>
            <a:r>
              <a:rPr lang="pl-PL"/>
              <a:t> qui in </a:t>
            </a:r>
            <a:r>
              <a:rPr lang="pl-PL" err="1"/>
              <a:t>ealesa</a:t>
            </a:r>
            <a:r>
              <a:rPr lang="pl-PL"/>
              <a:t> </a:t>
            </a:r>
            <a:r>
              <a:rPr lang="pl-PL" err="1"/>
              <a:t>voquam</a:t>
            </a:r>
            <a:r>
              <a:rPr lang="pl-PL"/>
              <a:t> nihil </a:t>
            </a:r>
            <a:r>
              <a:rPr lang="pl-PL" err="1"/>
              <a:t>quis</a:t>
            </a:r>
            <a:r>
              <a:rPr lang="pl-PL"/>
              <a:t> autem vel </a:t>
            </a:r>
            <a:r>
              <a:rPr lang="pl-PL" err="1"/>
              <a:t>eum</a:t>
            </a:r>
            <a:r>
              <a:rPr lang="pl-P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42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full size table/char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6F67E711-89B0-4EAB-9A9E-828E1088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71" y="1030737"/>
            <a:ext cx="938786" cy="2033020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45A3AD-6D67-45C6-BD8D-E1F57324E2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5320" y="11722784"/>
            <a:ext cx="9269329" cy="7706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720000" indent="-720000" algn="l">
              <a:lnSpc>
                <a:spcPct val="100000"/>
              </a:lnSpc>
              <a:buNone/>
              <a:defRPr lang="pt-BR" sz="2000" b="0" i="0" u="none" strike="noStrike" baseline="0" smtClean="0">
                <a:latin typeface="Maven Pro" panose="00000500000000000000" pitchFamily="2" charset="-18"/>
              </a:defRPr>
            </a:lvl1pPr>
          </a:lstStyle>
          <a:p>
            <a:pPr lvl="0"/>
            <a:r>
              <a:rPr lang="pt-BR"/>
              <a:t>Rys 1. Lorem ipsum neque porro, marzec 2020</a:t>
            </a:r>
            <a:r>
              <a:rPr lang="pl-PL"/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429277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86" r:id="rId13"/>
    <p:sldLayoutId id="2147483687" r:id="rId14"/>
    <p:sldLayoutId id="2147483688" r:id="rId15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3AE7EE-5363-4617-AAE2-0CC92D88BD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83694" y="8046620"/>
            <a:ext cx="10681566" cy="3705643"/>
          </a:xfrm>
        </p:spPr>
        <p:txBody>
          <a:bodyPr lIns="0" tIns="0" rIns="0" bIns="0" anchor="t">
            <a:normAutofit/>
          </a:bodyPr>
          <a:lstStyle/>
          <a:p>
            <a:r>
              <a:rPr lang="en-US" sz="7200" dirty="0">
                <a:latin typeface="Maven Pro Medium" panose="00000600000000000000" pitchFamily="2" charset="0"/>
              </a:rPr>
              <a:t> </a:t>
            </a:r>
            <a:r>
              <a:rPr lang="en-US" sz="7200" dirty="0" err="1">
                <a:latin typeface="Maven Pro Medium" panose="00000600000000000000" pitchFamily="2" charset="0"/>
              </a:rPr>
              <a:t>Konferencja</a:t>
            </a:r>
            <a:r>
              <a:rPr lang="en-US" sz="7200" dirty="0">
                <a:latin typeface="Maven Pro Medium" panose="00000600000000000000" pitchFamily="2" charset="0"/>
              </a:rPr>
              <a:t> </a:t>
            </a:r>
            <a:r>
              <a:rPr lang="en-US" sz="7200" dirty="0" err="1">
                <a:latin typeface="Maven Pro Medium" panose="00000600000000000000" pitchFamily="2" charset="0"/>
              </a:rPr>
              <a:t>Prasowa</a:t>
            </a:r>
            <a:endParaRPr lang="en-US" sz="7200" dirty="0">
              <a:latin typeface="Maven Pro Medium" panose="00000600000000000000" pitchFamily="2" charset="0"/>
            </a:endParaRPr>
          </a:p>
          <a:p>
            <a:r>
              <a:rPr lang="en-US" sz="7200" dirty="0">
                <a:latin typeface="Maven Pro Medium" panose="00000600000000000000" pitchFamily="2" charset="0"/>
              </a:rPr>
              <a:t> Lublin, 20 </a:t>
            </a:r>
            <a:r>
              <a:rPr lang="en-US" sz="7200" dirty="0" err="1">
                <a:latin typeface="Maven Pro Medium" panose="00000600000000000000" pitchFamily="2" charset="0"/>
              </a:rPr>
              <a:t>maja</a:t>
            </a:r>
            <a:r>
              <a:rPr lang="en-US" sz="7200" dirty="0">
                <a:latin typeface="Maven Pro Medium" panose="00000600000000000000" pitchFamily="2" charset="0"/>
              </a:rPr>
              <a:t> 2019</a:t>
            </a:r>
            <a:endParaRPr lang="en-PH" sz="7200" dirty="0">
              <a:latin typeface="Maven Pro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5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id="{26B83FBC-EEF0-49F9-847A-B2F0C7620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00" y="896426"/>
            <a:ext cx="20159611" cy="916906"/>
          </a:xfrm>
        </p:spPr>
        <p:txBody>
          <a:bodyPr/>
          <a:lstStyle/>
          <a:p>
            <a:r>
              <a:rPr lang="en-US" sz="8150" b="0" cap="none" dirty="0">
                <a:ea typeface="+mj-ea"/>
                <a:cs typeface="+mj-cs"/>
              </a:rPr>
              <a:t>Warszawa</a:t>
            </a:r>
            <a:r>
              <a:rPr lang="en-US" cap="none" dirty="0"/>
              <a:t> </a:t>
            </a:r>
            <a:r>
              <a:rPr lang="en-US" sz="8150" b="0" cap="none" dirty="0">
                <a:solidFill>
                  <a:schemeClr val="tx2"/>
                </a:solidFill>
                <a:ea typeface="+mj-ea"/>
                <a:cs typeface="+mj-cs"/>
              </a:rPr>
              <a:t>Lublin</a:t>
            </a:r>
            <a:r>
              <a:rPr lang="pl-PL" sz="8150" b="0" cap="none" dirty="0">
                <a:ea typeface="+mj-ea"/>
                <a:cs typeface="+mj-cs"/>
              </a:rPr>
              <a:t> </a:t>
            </a:r>
            <a:r>
              <a:rPr lang="en-US" sz="8150" b="0" cap="none" dirty="0">
                <a:ea typeface="+mj-ea"/>
                <a:cs typeface="+mj-cs"/>
              </a:rPr>
              <a:t>Cincinnati Manila – </a:t>
            </a:r>
            <a:r>
              <a:rPr lang="en-US" sz="8150" b="0" cap="none" dirty="0" err="1">
                <a:ea typeface="+mj-ea"/>
                <a:cs typeface="+mj-cs"/>
              </a:rPr>
              <a:t>razem</a:t>
            </a:r>
            <a:r>
              <a:rPr lang="en-US" sz="8150" b="0" cap="none" dirty="0">
                <a:ea typeface="+mj-ea"/>
                <a:cs typeface="+mj-cs"/>
              </a:rPr>
              <a:t>!</a:t>
            </a:r>
            <a:endParaRPr lang="pl-PL" cap="none" dirty="0">
              <a:solidFill>
                <a:schemeClr val="tx2"/>
              </a:solidFill>
            </a:endParaRP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E846AF45-0934-4D6C-BC55-2B7EB8915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1286" y="12669021"/>
            <a:ext cx="8607900" cy="743396"/>
          </a:xfrm>
        </p:spPr>
        <p:txBody>
          <a:bodyPr numCol="1"/>
          <a:lstStyle/>
          <a:p>
            <a:r>
              <a:rPr lang="pl-PL" dirty="0">
                <a:solidFill>
                  <a:schemeClr val="tx2"/>
                </a:solidFill>
              </a:rPr>
              <a:t>www.lingarogroup.com/</a:t>
            </a:r>
            <a:r>
              <a:rPr lang="en-US" dirty="0" err="1">
                <a:solidFill>
                  <a:schemeClr val="tx2"/>
                </a:solidFill>
              </a:rPr>
              <a:t>lublin</a:t>
            </a:r>
            <a:r>
              <a:rPr lang="pl-PL" dirty="0">
                <a:solidFill>
                  <a:schemeClr val="tx2"/>
                </a:solidFill>
              </a:rPr>
              <a:t>/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6FEB675D-17A3-4970-B9D9-C4634C924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05" y="2462783"/>
            <a:ext cx="17348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3AE7EE-5363-4617-AAE2-0CC92D88BD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03150" y="6838677"/>
            <a:ext cx="11675573" cy="3295923"/>
          </a:xfrm>
        </p:spPr>
        <p:txBody>
          <a:bodyPr lIns="0" tIns="0" rIns="0" bIns="0" anchor="t">
            <a:normAutofit/>
          </a:bodyPr>
          <a:lstStyle/>
          <a:p>
            <a:endParaRPr lang="pl-PL" dirty="0"/>
          </a:p>
          <a:p>
            <a:endParaRPr lang="pl-PL" dirty="0"/>
          </a:p>
          <a:p>
            <a:r>
              <a:rPr lang="en-US" sz="5400" b="1" dirty="0" err="1">
                <a:latin typeface="Maven Pro"/>
              </a:rPr>
              <a:t>Poznaj</a:t>
            </a:r>
            <a:r>
              <a:rPr lang="en-US" sz="5400" b="1" dirty="0">
                <a:latin typeface="Maven Pro"/>
              </a:rPr>
              <a:t> </a:t>
            </a:r>
            <a:r>
              <a:rPr lang="en-US" sz="5400" b="1" dirty="0" err="1">
                <a:latin typeface="Maven Pro"/>
              </a:rPr>
              <a:t>nas</a:t>
            </a:r>
            <a:r>
              <a:rPr lang="en-US" sz="5400" b="1" dirty="0">
                <a:latin typeface="Maven Pro"/>
              </a:rPr>
              <a:t> </a:t>
            </a:r>
            <a:r>
              <a:rPr lang="en-US" sz="5400" b="1" dirty="0" err="1">
                <a:latin typeface="Maven Pro"/>
              </a:rPr>
              <a:t>lepiej</a:t>
            </a:r>
            <a:endParaRPr lang="pl-PL" b="1" dirty="0">
              <a:latin typeface="Maven Pro"/>
            </a:endParaRPr>
          </a:p>
          <a:p>
            <a:endParaRPr lang="pl-PL" sz="5400" b="1" dirty="0">
              <a:latin typeface="Maven Pro"/>
            </a:endParaRPr>
          </a:p>
          <a:p>
            <a:r>
              <a:rPr lang="pl-PL" sz="5400" b="1" dirty="0">
                <a:solidFill>
                  <a:schemeClr val="accent1"/>
                </a:solidFill>
                <a:latin typeface="Maven Pro"/>
              </a:rPr>
              <a:t>https://lingarogroup.com/lublin</a:t>
            </a:r>
            <a:endParaRPr lang="pl-PL" b="1" dirty="0">
              <a:solidFill>
                <a:schemeClr val="accent1"/>
              </a:solidFill>
              <a:latin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128901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B8BCE3-353D-4B2F-84F4-DA46A0A2EDBC}"/>
              </a:ext>
            </a:extLst>
          </p:cNvPr>
          <p:cNvSpPr/>
          <p:nvPr/>
        </p:nvSpPr>
        <p:spPr>
          <a:xfrm>
            <a:off x="-1" y="12135706"/>
            <a:ext cx="24382413" cy="157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7557" y="5851878"/>
            <a:ext cx="8367533" cy="43499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2900"/>
              </a:spcBef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262626"/>
                </a:solidFill>
                <a:latin typeface="Maven Pro" panose="00000500000000000000" pitchFamily="2" charset="0"/>
                <a:ea typeface="Maven Pro" charset="0"/>
                <a:cs typeface="Maven Pro" charset="0"/>
              </a:rPr>
              <a:t>Polska </a:t>
            </a: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  <a:ea typeface="Maven Pro" charset="0"/>
                <a:cs typeface="Maven Pro" charset="0"/>
              </a:rPr>
              <a:t>firma</a:t>
            </a:r>
            <a:endParaRPr lang="en-GB" sz="360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aven Pro" panose="00000500000000000000" pitchFamily="2" charset="0"/>
              <a:ea typeface="Maven Pro" charset="0"/>
              <a:cs typeface="Maven Pro" charset="0"/>
            </a:endParaRPr>
          </a:p>
          <a:p>
            <a:pPr marL="342900" indent="-342900">
              <a:spcBef>
                <a:spcPts val="2900"/>
              </a:spcBef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</a:rPr>
              <a:t>Globalny</a:t>
            </a:r>
            <a:r>
              <a:rPr lang="en-GB" sz="3600" dirty="0">
                <a:solidFill>
                  <a:srgbClr val="262626"/>
                </a:solidFill>
                <a:latin typeface="Maven Pro" panose="00000500000000000000" pitchFamily="2" charset="0"/>
              </a:rPr>
              <a:t> </a:t>
            </a: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</a:rPr>
              <a:t>zasięg</a:t>
            </a:r>
            <a:endParaRPr lang="en-GB" sz="3600" dirty="0">
              <a:solidFill>
                <a:srgbClr val="262626"/>
              </a:solidFill>
              <a:latin typeface="Maven Pro" panose="00000500000000000000" pitchFamily="2" charset="0"/>
            </a:endParaRPr>
          </a:p>
          <a:p>
            <a:pPr marL="342900" indent="-342900">
              <a:spcBef>
                <a:spcPts val="2900"/>
              </a:spcBef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262626"/>
                </a:solidFill>
                <a:latin typeface="Maven Pro" panose="00000500000000000000" pitchFamily="2" charset="0"/>
              </a:rPr>
              <a:t>1800+ </a:t>
            </a: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</a:rPr>
              <a:t>zrealizowanych</a:t>
            </a:r>
            <a:r>
              <a:rPr lang="en-GB" sz="3600" dirty="0">
                <a:solidFill>
                  <a:srgbClr val="262626"/>
                </a:solidFill>
                <a:latin typeface="Maven Pro" panose="00000500000000000000" pitchFamily="2" charset="0"/>
              </a:rPr>
              <a:t> </a:t>
            </a: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</a:rPr>
              <a:t>projektów</a:t>
            </a:r>
            <a:endParaRPr lang="en-GB" sz="3600" dirty="0">
              <a:solidFill>
                <a:srgbClr val="262626"/>
              </a:solidFill>
              <a:latin typeface="Maven Pro" panose="00000500000000000000" pitchFamily="2" charset="0"/>
            </a:endParaRPr>
          </a:p>
          <a:p>
            <a:pPr marL="342900" indent="-342900">
              <a:spcBef>
                <a:spcPts val="2900"/>
              </a:spcBef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262626"/>
                </a:solidFill>
                <a:latin typeface="Maven Pro" panose="00000500000000000000" pitchFamily="2" charset="0"/>
              </a:rPr>
              <a:t>80+ </a:t>
            </a: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</a:rPr>
              <a:t>technologii</a:t>
            </a:r>
            <a:endParaRPr lang="en-GB" sz="3600" dirty="0">
              <a:solidFill>
                <a:srgbClr val="262626"/>
              </a:solidFill>
              <a:latin typeface="Maven Pro" panose="00000500000000000000" pitchFamily="2" charset="0"/>
            </a:endParaRPr>
          </a:p>
          <a:p>
            <a:pPr marL="342900" indent="-342900">
              <a:spcBef>
                <a:spcPts val="2900"/>
              </a:spcBef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262626"/>
                </a:solidFill>
                <a:latin typeface="Maven Pro" panose="00000500000000000000" pitchFamily="2" charset="0"/>
                <a:sym typeface="Arial"/>
              </a:rPr>
              <a:t>20 </a:t>
            </a: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  <a:sym typeface="Arial"/>
              </a:rPr>
              <a:t>certyfikowanych</a:t>
            </a:r>
            <a:r>
              <a:rPr lang="en-GB" sz="3600" dirty="0">
                <a:solidFill>
                  <a:srgbClr val="262626"/>
                </a:solidFill>
                <a:latin typeface="Maven Pro" panose="00000500000000000000" pitchFamily="2" charset="0"/>
                <a:sym typeface="Arial"/>
              </a:rPr>
              <a:t> </a:t>
            </a:r>
            <a:r>
              <a:rPr lang="en-GB" sz="3600" dirty="0" err="1">
                <a:solidFill>
                  <a:srgbClr val="262626"/>
                </a:solidFill>
                <a:latin typeface="Maven Pro" panose="00000500000000000000" pitchFamily="2" charset="0"/>
                <a:sym typeface="Arial"/>
              </a:rPr>
              <a:t>partnerstw</a:t>
            </a:r>
            <a:endParaRPr lang="en-GB" sz="3600" dirty="0">
              <a:solidFill>
                <a:srgbClr val="262626"/>
              </a:solidFill>
              <a:latin typeface="Maven Pro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9841" y="2053404"/>
            <a:ext cx="5575140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GB" sz="9600" b="1" i="0" u="none" strike="noStrike" kern="1200" cap="none" spc="0" baseline="0" noProof="0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700</a:t>
            </a:r>
            <a:r>
              <a:rPr lang="en-GB" sz="96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+</a:t>
            </a:r>
            <a:br>
              <a:rPr lang="en-GB" sz="6000" b="1" i="0" u="none" strike="noStrike" kern="1200" cap="none" spc="0" baseline="0" noProof="0" dirty="0">
                <a:latin typeface="Maven Pro" charset="0"/>
                <a:ea typeface="Maven Pro" charset="0"/>
                <a:cs typeface="Maven Pro" charset="0"/>
              </a:rPr>
            </a:br>
            <a:r>
              <a:rPr lang="en-GB" dirty="0">
                <a:sym typeface="Arial"/>
              </a:rPr>
              <a:t> </a:t>
            </a:r>
            <a:r>
              <a:rPr lang="en-GB" sz="3600" dirty="0" err="1">
                <a:latin typeface="Maven Pro" panose="00000500000000000000" pitchFamily="2" charset="0"/>
                <a:sym typeface="Arial"/>
              </a:rPr>
              <a:t>Lingarian</a:t>
            </a:r>
            <a:r>
              <a:rPr lang="en-GB" sz="3600" dirty="0">
                <a:latin typeface="Maven Pro" panose="00000500000000000000" pitchFamily="2" charset="0"/>
                <a:sym typeface="Arial"/>
              </a:rPr>
              <a:t> </a:t>
            </a:r>
            <a:r>
              <a:rPr lang="en-GB" sz="3600" dirty="0" err="1">
                <a:latin typeface="Maven Pro" panose="00000500000000000000" pitchFamily="2" charset="0"/>
                <a:sym typeface="Arial"/>
              </a:rPr>
              <a:t>na</a:t>
            </a:r>
            <a:r>
              <a:rPr lang="en-GB" sz="3600" dirty="0">
                <a:latin typeface="Maven Pro" panose="00000500000000000000" pitchFamily="2" charset="0"/>
                <a:sym typeface="Arial"/>
              </a:rPr>
              <a:t> </a:t>
            </a:r>
            <a:r>
              <a:rPr lang="en-GB" sz="3600" dirty="0" err="1">
                <a:latin typeface="Maven Pro" panose="00000500000000000000" pitchFamily="2" charset="0"/>
                <a:sym typeface="Arial"/>
              </a:rPr>
              <a:t>pokładzie</a:t>
            </a:r>
            <a:endParaRPr lang="en-GB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ven Pro" panose="00000500000000000000" pitchFamily="2" charset="0"/>
              <a:ea typeface="Maven Pro" charset="0"/>
              <a:cs typeface="Maven Pro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83CBE"/>
              </a:solidFill>
              <a:effectLst/>
              <a:uLnTx/>
              <a:uFillTx/>
              <a:latin typeface="Maven Pro" charset="0"/>
              <a:ea typeface="Maven Pro" charset="0"/>
              <a:cs typeface="Maven Pro" charset="0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3E97E5E7-5637-47B8-AEB8-A6AC021BAF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589895" y="12286863"/>
            <a:ext cx="5792517" cy="12746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</a:rPr>
              <a:t>Lingaro Philippines Inc.,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41F </a:t>
            </a:r>
            <a:r>
              <a:rPr lang="en-US" sz="2400" err="1">
                <a:solidFill>
                  <a:schemeClr val="bg1"/>
                </a:solidFill>
              </a:rPr>
              <a:t>Philamlife</a:t>
            </a:r>
            <a:r>
              <a:rPr lang="en-US" sz="2400">
                <a:solidFill>
                  <a:schemeClr val="bg1"/>
                </a:solidFill>
              </a:rPr>
              <a:t> Tower,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8767 Paseo de </a:t>
            </a:r>
            <a:r>
              <a:rPr lang="en-US" sz="2400" err="1">
                <a:solidFill>
                  <a:schemeClr val="bg1"/>
                </a:solidFill>
              </a:rPr>
              <a:t>Roxas</a:t>
            </a:r>
            <a:r>
              <a:rPr lang="en-US" sz="2400">
                <a:solidFill>
                  <a:schemeClr val="bg1"/>
                </a:solidFill>
              </a:rPr>
              <a:t>, Makati City, 1226 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7C6CC1C5-5EC4-4C42-A74C-BBC66C8D482F}"/>
              </a:ext>
            </a:extLst>
          </p:cNvPr>
          <p:cNvSpPr txBox="1">
            <a:spLocks/>
          </p:cNvSpPr>
          <p:nvPr/>
        </p:nvSpPr>
        <p:spPr>
          <a:xfrm>
            <a:off x="13431185" y="12333601"/>
            <a:ext cx="3329708" cy="13038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828709" rtl="0" eaLnBrk="1" latinLnBrk="0" hangingPunct="1">
              <a:lnSpc>
                <a:spcPts val="7400"/>
              </a:lnSpc>
              <a:spcBef>
                <a:spcPts val="0"/>
              </a:spcBef>
              <a:buFontTx/>
              <a:buNone/>
              <a:defRPr sz="3600" kern="1200">
                <a:solidFill>
                  <a:schemeClr val="tx1"/>
                </a:solidFill>
                <a:latin typeface="Maven Pro" panose="00000500000000000000" pitchFamily="2" charset="-18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2400" b="1">
                <a:solidFill>
                  <a:schemeClr val="bg1"/>
                </a:solidFill>
              </a:rPr>
              <a:t>L</a:t>
            </a:r>
            <a:r>
              <a:rPr lang="en-US" sz="2400" b="1" err="1">
                <a:solidFill>
                  <a:schemeClr val="bg1"/>
                </a:solidFill>
              </a:rPr>
              <a:t>ingaro</a:t>
            </a:r>
            <a:r>
              <a:rPr lang="en-US" sz="2400" b="1">
                <a:solidFill>
                  <a:schemeClr val="bg1"/>
                </a:solidFill>
              </a:rPr>
              <a:t> Sp. z o.o. HQ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ul. </a:t>
            </a:r>
            <a:r>
              <a:rPr lang="en-US" sz="2400" err="1">
                <a:solidFill>
                  <a:schemeClr val="bg1"/>
                </a:solidFill>
              </a:rPr>
              <a:t>Domaniewska</a:t>
            </a:r>
            <a:r>
              <a:rPr lang="en-US" sz="2400">
                <a:solidFill>
                  <a:schemeClr val="bg1"/>
                </a:solidFill>
              </a:rPr>
              <a:t> 28, </a:t>
            </a:r>
            <a:endParaRPr lang="pl-PL" sz="24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02-672 Warsaw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757BFCB-A735-42B5-ACA9-80268654871B}"/>
              </a:ext>
            </a:extLst>
          </p:cNvPr>
          <p:cNvSpPr txBox="1">
            <a:spLocks/>
          </p:cNvSpPr>
          <p:nvPr/>
        </p:nvSpPr>
        <p:spPr>
          <a:xfrm>
            <a:off x="7014970" y="12322802"/>
            <a:ext cx="3936259" cy="1456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828709" rtl="0" eaLnBrk="1" latinLnBrk="0" hangingPunct="1">
              <a:lnSpc>
                <a:spcPts val="7400"/>
              </a:lnSpc>
              <a:spcBef>
                <a:spcPts val="0"/>
              </a:spcBef>
              <a:buFontTx/>
              <a:buNone/>
              <a:defRPr sz="3600" kern="1200">
                <a:solidFill>
                  <a:schemeClr val="tx1"/>
                </a:solidFill>
                <a:latin typeface="Maven Pro" panose="00000500000000000000" pitchFamily="2" charset="-18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</a:rPr>
              <a:t>Lingaro US Inc.,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201 E Fifth St Suite 1900, </a:t>
            </a:r>
            <a:endParaRPr lang="pl-PL" sz="24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Cincinnati, OH 45202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8E7DB125-734C-47FF-8377-9472536420FA}"/>
              </a:ext>
            </a:extLst>
          </p:cNvPr>
          <p:cNvSpPr txBox="1">
            <a:spLocks/>
          </p:cNvSpPr>
          <p:nvPr/>
        </p:nvSpPr>
        <p:spPr>
          <a:xfrm>
            <a:off x="1827557" y="12333601"/>
            <a:ext cx="4638040" cy="1456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828709" rtl="0" eaLnBrk="1" latinLnBrk="0" hangingPunct="1">
              <a:lnSpc>
                <a:spcPts val="7400"/>
              </a:lnSpc>
              <a:spcBef>
                <a:spcPts val="0"/>
              </a:spcBef>
              <a:buFontTx/>
              <a:buNone/>
              <a:defRPr sz="3600" kern="1200">
                <a:solidFill>
                  <a:schemeClr val="tx1"/>
                </a:solidFill>
                <a:latin typeface="Maven Pro" panose="00000500000000000000" pitchFamily="2" charset="-18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</a:rPr>
              <a:t>Lingaro Lublin Site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Ul. </a:t>
            </a:r>
            <a:r>
              <a:rPr lang="en-US" sz="2400" err="1">
                <a:solidFill>
                  <a:schemeClr val="bg1"/>
                </a:solidFill>
              </a:rPr>
              <a:t>Nałęczowska</a:t>
            </a:r>
            <a:r>
              <a:rPr lang="en-US" sz="2400">
                <a:solidFill>
                  <a:schemeClr val="bg1"/>
                </a:solidFill>
              </a:rPr>
              <a:t> 14, </a:t>
            </a:r>
            <a:endParaRPr lang="pl-PL" sz="24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</a:rPr>
              <a:t>20-701 Lublin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F9278C-A3EA-4DF9-B70E-AABDEC9E4B25}"/>
              </a:ext>
            </a:extLst>
          </p:cNvPr>
          <p:cNvGrpSpPr/>
          <p:nvPr/>
        </p:nvGrpSpPr>
        <p:grpSpPr>
          <a:xfrm>
            <a:off x="5124771" y="2792703"/>
            <a:ext cx="18356237" cy="8941993"/>
            <a:chOff x="3906539" y="1819944"/>
            <a:chExt cx="18356237" cy="89419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C54183-39EF-4412-8B66-4FEBF524D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539" y="1819944"/>
              <a:ext cx="18356237" cy="8941993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0328B4D-054C-4008-B219-AB9BB4E8D6F5}"/>
                </a:ext>
              </a:extLst>
            </p:cNvPr>
            <p:cNvSpPr/>
            <p:nvPr/>
          </p:nvSpPr>
          <p:spPr>
            <a:xfrm>
              <a:off x="19782692" y="5538119"/>
              <a:ext cx="158261" cy="1582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9C9B98-BDAD-4390-94A3-FCF499034862}"/>
                </a:ext>
              </a:extLst>
            </p:cNvPr>
            <p:cNvSpPr/>
            <p:nvPr/>
          </p:nvSpPr>
          <p:spPr>
            <a:xfrm>
              <a:off x="10277745" y="8048708"/>
              <a:ext cx="158261" cy="1582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2">
            <a:extLst>
              <a:ext uri="{FF2B5EF4-FFF2-40B4-BE49-F238E27FC236}">
                <a16:creationId xmlns:a16="http://schemas.microsoft.com/office/drawing/2014/main" id="{D3D84336-9403-4A77-9615-7860EB19E0FC}"/>
              </a:ext>
            </a:extLst>
          </p:cNvPr>
          <p:cNvSpPr txBox="1">
            <a:spLocks/>
          </p:cNvSpPr>
          <p:nvPr/>
        </p:nvSpPr>
        <p:spPr>
          <a:xfrm>
            <a:off x="1649841" y="523633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>
                <a:solidFill>
                  <a:schemeClr val="tx1"/>
                </a:solidFill>
                <a:latin typeface="Maven Pro"/>
              </a:rPr>
              <a:t>Polska </a:t>
            </a:r>
            <a:r>
              <a:rPr lang="en-US" sz="8150" dirty="0" err="1">
                <a:solidFill>
                  <a:schemeClr val="tx1"/>
                </a:solidFill>
                <a:latin typeface="Maven Pro"/>
              </a:rPr>
              <a:t>firma</a:t>
            </a:r>
            <a:r>
              <a:rPr lang="en-US" sz="8150" dirty="0">
                <a:solidFill>
                  <a:schemeClr val="tx1"/>
                </a:solidFill>
                <a:latin typeface="Maven Pro"/>
              </a:rPr>
              <a:t> o </a:t>
            </a:r>
            <a:r>
              <a:rPr lang="en-US" sz="8150" dirty="0" err="1">
                <a:solidFill>
                  <a:schemeClr val="tx1"/>
                </a:solidFill>
                <a:latin typeface="Maven Pro"/>
              </a:rPr>
              <a:t>międzynarodowym</a:t>
            </a:r>
            <a:r>
              <a:rPr lang="en-US" sz="8150" dirty="0">
                <a:solidFill>
                  <a:schemeClr val="tx1"/>
                </a:solidFill>
                <a:latin typeface="Maven Pro"/>
              </a:rPr>
              <a:t> </a:t>
            </a:r>
            <a:r>
              <a:rPr lang="en-US" sz="8150" dirty="0" err="1">
                <a:solidFill>
                  <a:schemeClr val="tx1"/>
                </a:solidFill>
                <a:latin typeface="Maven Pro"/>
              </a:rPr>
              <a:t>zasięgu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65394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374748" y="8015350"/>
            <a:ext cx="2751680" cy="1505438"/>
            <a:chOff x="1027818" y="6432748"/>
            <a:chExt cx="3867150" cy="2012649"/>
          </a:xfrm>
        </p:grpSpPr>
        <p:sp>
          <p:nvSpPr>
            <p:cNvPr id="9" name="TextBox 8"/>
            <p:cNvSpPr txBox="1"/>
            <p:nvPr/>
          </p:nvSpPr>
          <p:spPr>
            <a:xfrm>
              <a:off x="1027818" y="7013567"/>
              <a:ext cx="3867150" cy="1431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  <a:t>LINGARO ANALYTICS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676400" y="6432748"/>
              <a:ext cx="25699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178065" y="8019358"/>
            <a:ext cx="2751680" cy="1458443"/>
            <a:chOff x="6886961" y="6432748"/>
            <a:chExt cx="3867150" cy="1949821"/>
          </a:xfrm>
        </p:grpSpPr>
        <p:sp>
          <p:nvSpPr>
            <p:cNvPr id="24" name="TextBox 23"/>
            <p:cNvSpPr txBox="1"/>
            <p:nvPr/>
          </p:nvSpPr>
          <p:spPr>
            <a:xfrm>
              <a:off x="6886961" y="6950739"/>
              <a:ext cx="3867150" cy="1431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  <a:t>LINGARO AUTOMATION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7397750" y="6432748"/>
              <a:ext cx="2569988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596483" y="6449582"/>
            <a:ext cx="3111295" cy="3071208"/>
            <a:chOff x="12474889" y="4344747"/>
            <a:chExt cx="3867150" cy="4105956"/>
          </a:xfrm>
        </p:grpSpPr>
        <p:sp>
          <p:nvSpPr>
            <p:cNvPr id="29" name="TextBox 28"/>
            <p:cNvSpPr txBox="1"/>
            <p:nvPr/>
          </p:nvSpPr>
          <p:spPr>
            <a:xfrm>
              <a:off x="12474889" y="7018873"/>
              <a:ext cx="3867150" cy="1431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  <a:t>LINGARO APPLICATIONS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19100" y="4344747"/>
              <a:ext cx="2272938" cy="2088001"/>
              <a:chOff x="13119100" y="4344747"/>
              <a:chExt cx="2272938" cy="2088001"/>
            </a:xfrm>
          </p:grpSpPr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13451039" y="4344747"/>
                <a:ext cx="1448375" cy="1453676"/>
              </a:xfrm>
              <a:custGeom>
                <a:avLst/>
                <a:gdLst>
                  <a:gd name="T0" fmla="*/ 206 w 353"/>
                  <a:gd name="T1" fmla="*/ 166 h 354"/>
                  <a:gd name="T2" fmla="*/ 196 w 353"/>
                  <a:gd name="T3" fmla="*/ 85 h 354"/>
                  <a:gd name="T4" fmla="*/ 209 w 353"/>
                  <a:gd name="T5" fmla="*/ 129 h 354"/>
                  <a:gd name="T6" fmla="*/ 201 w 353"/>
                  <a:gd name="T7" fmla="*/ 138 h 354"/>
                  <a:gd name="T8" fmla="*/ 189 w 353"/>
                  <a:gd name="T9" fmla="*/ 129 h 354"/>
                  <a:gd name="T10" fmla="*/ 177 w 353"/>
                  <a:gd name="T11" fmla="*/ 166 h 354"/>
                  <a:gd name="T12" fmla="*/ 177 w 353"/>
                  <a:gd name="T13" fmla="*/ 173 h 354"/>
                  <a:gd name="T14" fmla="*/ 182 w 353"/>
                  <a:gd name="T15" fmla="*/ 176 h 354"/>
                  <a:gd name="T16" fmla="*/ 215 w 353"/>
                  <a:gd name="T17" fmla="*/ 185 h 354"/>
                  <a:gd name="T18" fmla="*/ 224 w 353"/>
                  <a:gd name="T19" fmla="*/ 173 h 354"/>
                  <a:gd name="T20" fmla="*/ 176 w 353"/>
                  <a:gd name="T21" fmla="*/ 85 h 354"/>
                  <a:gd name="T22" fmla="*/ 172 w 353"/>
                  <a:gd name="T23" fmla="*/ 81 h 354"/>
                  <a:gd name="T24" fmla="*/ 138 w 353"/>
                  <a:gd name="T25" fmla="*/ 73 h 354"/>
                  <a:gd name="T26" fmla="*/ 129 w 353"/>
                  <a:gd name="T27" fmla="*/ 85 h 354"/>
                  <a:gd name="T28" fmla="*/ 146 w 353"/>
                  <a:gd name="T29" fmla="*/ 92 h 354"/>
                  <a:gd name="T30" fmla="*/ 158 w 353"/>
                  <a:gd name="T31" fmla="*/ 173 h 354"/>
                  <a:gd name="T32" fmla="*/ 144 w 353"/>
                  <a:gd name="T33" fmla="*/ 129 h 354"/>
                  <a:gd name="T34" fmla="*/ 153 w 353"/>
                  <a:gd name="T35" fmla="*/ 120 h 354"/>
                  <a:gd name="T36" fmla="*/ 164 w 353"/>
                  <a:gd name="T37" fmla="*/ 129 h 354"/>
                  <a:gd name="T38" fmla="*/ 177 w 353"/>
                  <a:gd name="T39" fmla="*/ 92 h 354"/>
                  <a:gd name="T40" fmla="*/ 321 w 353"/>
                  <a:gd name="T41" fmla="*/ 0 h 354"/>
                  <a:gd name="T42" fmla="*/ 0 w 353"/>
                  <a:gd name="T43" fmla="*/ 33 h 354"/>
                  <a:gd name="T44" fmla="*/ 32 w 353"/>
                  <a:gd name="T45" fmla="*/ 305 h 354"/>
                  <a:gd name="T46" fmla="*/ 144 w 353"/>
                  <a:gd name="T47" fmla="*/ 338 h 354"/>
                  <a:gd name="T48" fmla="*/ 112 w 353"/>
                  <a:gd name="T49" fmla="*/ 346 h 354"/>
                  <a:gd name="T50" fmla="*/ 233 w 353"/>
                  <a:gd name="T51" fmla="*/ 354 h 354"/>
                  <a:gd name="T52" fmla="*/ 233 w 353"/>
                  <a:gd name="T53" fmla="*/ 338 h 354"/>
                  <a:gd name="T54" fmla="*/ 209 w 353"/>
                  <a:gd name="T55" fmla="*/ 305 h 354"/>
                  <a:gd name="T56" fmla="*/ 353 w 353"/>
                  <a:gd name="T57" fmla="*/ 273 h 354"/>
                  <a:gd name="T58" fmla="*/ 321 w 353"/>
                  <a:gd name="T59" fmla="*/ 0 h 354"/>
                  <a:gd name="T60" fmla="*/ 160 w 353"/>
                  <a:gd name="T61" fmla="*/ 338 h 354"/>
                  <a:gd name="T62" fmla="*/ 193 w 353"/>
                  <a:gd name="T63" fmla="*/ 305 h 354"/>
                  <a:gd name="T64" fmla="*/ 337 w 353"/>
                  <a:gd name="T65" fmla="*/ 273 h 354"/>
                  <a:gd name="T66" fmla="*/ 32 w 353"/>
                  <a:gd name="T67" fmla="*/ 289 h 354"/>
                  <a:gd name="T68" fmla="*/ 16 w 353"/>
                  <a:gd name="T69" fmla="*/ 257 h 354"/>
                  <a:gd name="T70" fmla="*/ 337 w 353"/>
                  <a:gd name="T71" fmla="*/ 273 h 354"/>
                  <a:gd name="T72" fmla="*/ 16 w 353"/>
                  <a:gd name="T73" fmla="*/ 241 h 354"/>
                  <a:gd name="T74" fmla="*/ 32 w 353"/>
                  <a:gd name="T75" fmla="*/ 16 h 354"/>
                  <a:gd name="T76" fmla="*/ 337 w 353"/>
                  <a:gd name="T77" fmla="*/ 33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3" h="354">
                    <a:moveTo>
                      <a:pt x="219" y="170"/>
                    </a:moveTo>
                    <a:cubicBezTo>
                      <a:pt x="206" y="166"/>
                      <a:pt x="206" y="166"/>
                      <a:pt x="206" y="166"/>
                    </a:cubicBezTo>
                    <a:cubicBezTo>
                      <a:pt x="217" y="157"/>
                      <a:pt x="225" y="144"/>
                      <a:pt x="225" y="129"/>
                    </a:cubicBezTo>
                    <a:cubicBezTo>
                      <a:pt x="225" y="109"/>
                      <a:pt x="213" y="92"/>
                      <a:pt x="196" y="85"/>
                    </a:cubicBezTo>
                    <a:cubicBezTo>
                      <a:pt x="191" y="100"/>
                      <a:pt x="191" y="100"/>
                      <a:pt x="191" y="100"/>
                    </a:cubicBezTo>
                    <a:cubicBezTo>
                      <a:pt x="202" y="106"/>
                      <a:pt x="209" y="116"/>
                      <a:pt x="209" y="129"/>
                    </a:cubicBezTo>
                    <a:cubicBezTo>
                      <a:pt x="209" y="139"/>
                      <a:pt x="204" y="148"/>
                      <a:pt x="197" y="154"/>
                    </a:cubicBezTo>
                    <a:cubicBezTo>
                      <a:pt x="201" y="138"/>
                      <a:pt x="201" y="138"/>
                      <a:pt x="201" y="138"/>
                    </a:cubicBezTo>
                    <a:cubicBezTo>
                      <a:pt x="201" y="136"/>
                      <a:pt x="201" y="134"/>
                      <a:pt x="200" y="132"/>
                    </a:cubicBezTo>
                    <a:cubicBezTo>
                      <a:pt x="198" y="128"/>
                      <a:pt x="193" y="126"/>
                      <a:pt x="189" y="129"/>
                    </a:cubicBezTo>
                    <a:cubicBezTo>
                      <a:pt x="187" y="130"/>
                      <a:pt x="186" y="132"/>
                      <a:pt x="185" y="134"/>
                    </a:cubicBezTo>
                    <a:cubicBezTo>
                      <a:pt x="177" y="166"/>
                      <a:pt x="177" y="166"/>
                      <a:pt x="177" y="166"/>
                    </a:cubicBezTo>
                    <a:cubicBezTo>
                      <a:pt x="177" y="166"/>
                      <a:pt x="177" y="166"/>
                      <a:pt x="177" y="166"/>
                    </a:cubicBezTo>
                    <a:cubicBezTo>
                      <a:pt x="176" y="168"/>
                      <a:pt x="176" y="171"/>
                      <a:pt x="177" y="173"/>
                    </a:cubicBezTo>
                    <a:cubicBezTo>
                      <a:pt x="178" y="174"/>
                      <a:pt x="180" y="175"/>
                      <a:pt x="182" y="176"/>
                    </a:cubicBezTo>
                    <a:cubicBezTo>
                      <a:pt x="182" y="176"/>
                      <a:pt x="182" y="176"/>
                      <a:pt x="182" y="176"/>
                    </a:cubicBezTo>
                    <a:cubicBezTo>
                      <a:pt x="182" y="176"/>
                      <a:pt x="182" y="176"/>
                      <a:pt x="183" y="176"/>
                    </a:cubicBezTo>
                    <a:cubicBezTo>
                      <a:pt x="215" y="185"/>
                      <a:pt x="215" y="185"/>
                      <a:pt x="215" y="185"/>
                    </a:cubicBezTo>
                    <a:cubicBezTo>
                      <a:pt x="217" y="186"/>
                      <a:pt x="219" y="185"/>
                      <a:pt x="221" y="184"/>
                    </a:cubicBezTo>
                    <a:cubicBezTo>
                      <a:pt x="225" y="182"/>
                      <a:pt x="226" y="177"/>
                      <a:pt x="224" y="173"/>
                    </a:cubicBezTo>
                    <a:cubicBezTo>
                      <a:pt x="223" y="171"/>
                      <a:pt x="221" y="170"/>
                      <a:pt x="219" y="170"/>
                    </a:cubicBezTo>
                    <a:moveTo>
                      <a:pt x="176" y="85"/>
                    </a:moveTo>
                    <a:cubicBezTo>
                      <a:pt x="175" y="84"/>
                      <a:pt x="173" y="83"/>
                      <a:pt x="172" y="82"/>
                    </a:cubicBezTo>
                    <a:cubicBezTo>
                      <a:pt x="172" y="81"/>
                      <a:pt x="172" y="81"/>
                      <a:pt x="172" y="81"/>
                    </a:cubicBezTo>
                    <a:cubicBezTo>
                      <a:pt x="171" y="81"/>
                      <a:pt x="171" y="81"/>
                      <a:pt x="170" y="81"/>
                    </a:cubicBezTo>
                    <a:cubicBezTo>
                      <a:pt x="138" y="73"/>
                      <a:pt x="138" y="73"/>
                      <a:pt x="138" y="73"/>
                    </a:cubicBezTo>
                    <a:cubicBezTo>
                      <a:pt x="136" y="72"/>
                      <a:pt x="134" y="73"/>
                      <a:pt x="132" y="74"/>
                    </a:cubicBezTo>
                    <a:cubicBezTo>
                      <a:pt x="128" y="76"/>
                      <a:pt x="127" y="81"/>
                      <a:pt x="129" y="85"/>
                    </a:cubicBezTo>
                    <a:cubicBezTo>
                      <a:pt x="130" y="87"/>
                      <a:pt x="132" y="88"/>
                      <a:pt x="134" y="88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35" y="100"/>
                      <a:pt x="128" y="114"/>
                      <a:pt x="128" y="129"/>
                    </a:cubicBezTo>
                    <a:cubicBezTo>
                      <a:pt x="128" y="149"/>
                      <a:pt x="141" y="166"/>
                      <a:pt x="158" y="173"/>
                    </a:cubicBezTo>
                    <a:cubicBezTo>
                      <a:pt x="162" y="158"/>
                      <a:pt x="162" y="158"/>
                      <a:pt x="162" y="158"/>
                    </a:cubicBezTo>
                    <a:cubicBezTo>
                      <a:pt x="152" y="152"/>
                      <a:pt x="144" y="141"/>
                      <a:pt x="144" y="129"/>
                    </a:cubicBezTo>
                    <a:cubicBezTo>
                      <a:pt x="144" y="118"/>
                      <a:pt x="149" y="109"/>
                      <a:pt x="157" y="104"/>
                    </a:cubicBezTo>
                    <a:cubicBezTo>
                      <a:pt x="153" y="120"/>
                      <a:pt x="153" y="120"/>
                      <a:pt x="153" y="120"/>
                    </a:cubicBezTo>
                    <a:cubicBezTo>
                      <a:pt x="152" y="122"/>
                      <a:pt x="152" y="124"/>
                      <a:pt x="153" y="126"/>
                    </a:cubicBezTo>
                    <a:cubicBezTo>
                      <a:pt x="156" y="130"/>
                      <a:pt x="160" y="132"/>
                      <a:pt x="164" y="129"/>
                    </a:cubicBezTo>
                    <a:cubicBezTo>
                      <a:pt x="166" y="128"/>
                      <a:pt x="168" y="126"/>
                      <a:pt x="168" y="124"/>
                    </a:cubicBezTo>
                    <a:cubicBezTo>
                      <a:pt x="177" y="92"/>
                      <a:pt x="177" y="92"/>
                      <a:pt x="177" y="92"/>
                    </a:cubicBezTo>
                    <a:cubicBezTo>
                      <a:pt x="177" y="90"/>
                      <a:pt x="177" y="87"/>
                      <a:pt x="176" y="85"/>
                    </a:cubicBezTo>
                    <a:moveTo>
                      <a:pt x="321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5"/>
                      <a:pt x="0" y="33"/>
                    </a:cubicBezTo>
                    <a:cubicBezTo>
                      <a:pt x="0" y="273"/>
                      <a:pt x="0" y="273"/>
                      <a:pt x="0" y="273"/>
                    </a:cubicBezTo>
                    <a:cubicBezTo>
                      <a:pt x="0" y="291"/>
                      <a:pt x="14" y="305"/>
                      <a:pt x="32" y="305"/>
                    </a:cubicBezTo>
                    <a:cubicBezTo>
                      <a:pt x="144" y="305"/>
                      <a:pt x="144" y="305"/>
                      <a:pt x="144" y="305"/>
                    </a:cubicBezTo>
                    <a:cubicBezTo>
                      <a:pt x="144" y="338"/>
                      <a:pt x="144" y="338"/>
                      <a:pt x="144" y="338"/>
                    </a:cubicBezTo>
                    <a:cubicBezTo>
                      <a:pt x="120" y="338"/>
                      <a:pt x="120" y="338"/>
                      <a:pt x="120" y="338"/>
                    </a:cubicBezTo>
                    <a:cubicBezTo>
                      <a:pt x="116" y="338"/>
                      <a:pt x="112" y="341"/>
                      <a:pt x="112" y="346"/>
                    </a:cubicBezTo>
                    <a:cubicBezTo>
                      <a:pt x="112" y="350"/>
                      <a:pt x="116" y="354"/>
                      <a:pt x="120" y="354"/>
                    </a:cubicBezTo>
                    <a:cubicBezTo>
                      <a:pt x="233" y="354"/>
                      <a:pt x="233" y="354"/>
                      <a:pt x="233" y="354"/>
                    </a:cubicBezTo>
                    <a:cubicBezTo>
                      <a:pt x="237" y="354"/>
                      <a:pt x="241" y="350"/>
                      <a:pt x="241" y="346"/>
                    </a:cubicBezTo>
                    <a:cubicBezTo>
                      <a:pt x="241" y="341"/>
                      <a:pt x="237" y="338"/>
                      <a:pt x="233" y="338"/>
                    </a:cubicBezTo>
                    <a:cubicBezTo>
                      <a:pt x="209" y="338"/>
                      <a:pt x="209" y="338"/>
                      <a:pt x="209" y="338"/>
                    </a:cubicBezTo>
                    <a:cubicBezTo>
                      <a:pt x="209" y="305"/>
                      <a:pt x="209" y="305"/>
                      <a:pt x="209" y="305"/>
                    </a:cubicBezTo>
                    <a:cubicBezTo>
                      <a:pt x="321" y="305"/>
                      <a:pt x="321" y="305"/>
                      <a:pt x="321" y="305"/>
                    </a:cubicBezTo>
                    <a:cubicBezTo>
                      <a:pt x="339" y="305"/>
                      <a:pt x="353" y="291"/>
                      <a:pt x="353" y="273"/>
                    </a:cubicBezTo>
                    <a:cubicBezTo>
                      <a:pt x="353" y="33"/>
                      <a:pt x="353" y="33"/>
                      <a:pt x="353" y="33"/>
                    </a:cubicBezTo>
                    <a:cubicBezTo>
                      <a:pt x="353" y="15"/>
                      <a:pt x="339" y="0"/>
                      <a:pt x="321" y="0"/>
                    </a:cubicBezTo>
                    <a:moveTo>
                      <a:pt x="193" y="338"/>
                    </a:moveTo>
                    <a:cubicBezTo>
                      <a:pt x="160" y="338"/>
                      <a:pt x="160" y="338"/>
                      <a:pt x="160" y="338"/>
                    </a:cubicBezTo>
                    <a:cubicBezTo>
                      <a:pt x="160" y="305"/>
                      <a:pt x="160" y="305"/>
                      <a:pt x="160" y="305"/>
                    </a:cubicBezTo>
                    <a:cubicBezTo>
                      <a:pt x="193" y="305"/>
                      <a:pt x="193" y="305"/>
                      <a:pt x="193" y="305"/>
                    </a:cubicBezTo>
                    <a:lnTo>
                      <a:pt x="193" y="338"/>
                    </a:lnTo>
                    <a:close/>
                    <a:moveTo>
                      <a:pt x="337" y="273"/>
                    </a:moveTo>
                    <a:cubicBezTo>
                      <a:pt x="337" y="282"/>
                      <a:pt x="330" y="289"/>
                      <a:pt x="321" y="289"/>
                    </a:cubicBezTo>
                    <a:cubicBezTo>
                      <a:pt x="32" y="289"/>
                      <a:pt x="32" y="289"/>
                      <a:pt x="32" y="289"/>
                    </a:cubicBezTo>
                    <a:cubicBezTo>
                      <a:pt x="23" y="289"/>
                      <a:pt x="16" y="282"/>
                      <a:pt x="16" y="273"/>
                    </a:cubicBezTo>
                    <a:cubicBezTo>
                      <a:pt x="16" y="257"/>
                      <a:pt x="16" y="257"/>
                      <a:pt x="16" y="257"/>
                    </a:cubicBezTo>
                    <a:cubicBezTo>
                      <a:pt x="337" y="257"/>
                      <a:pt x="337" y="257"/>
                      <a:pt x="337" y="257"/>
                    </a:cubicBezTo>
                    <a:lnTo>
                      <a:pt x="337" y="273"/>
                    </a:lnTo>
                    <a:close/>
                    <a:moveTo>
                      <a:pt x="337" y="241"/>
                    </a:moveTo>
                    <a:cubicBezTo>
                      <a:pt x="16" y="241"/>
                      <a:pt x="16" y="241"/>
                      <a:pt x="16" y="24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24"/>
                      <a:pt x="23" y="16"/>
                      <a:pt x="32" y="16"/>
                    </a:cubicBezTo>
                    <a:cubicBezTo>
                      <a:pt x="321" y="16"/>
                      <a:pt x="321" y="16"/>
                      <a:pt x="321" y="16"/>
                    </a:cubicBezTo>
                    <a:cubicBezTo>
                      <a:pt x="330" y="16"/>
                      <a:pt x="337" y="24"/>
                      <a:pt x="337" y="33"/>
                    </a:cubicBezTo>
                    <a:lnTo>
                      <a:pt x="337" y="24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34" tIns="45717" rIns="91434" bIns="4571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13119100" y="6432748"/>
                <a:ext cx="2272938" cy="0"/>
              </a:xfrm>
              <a:prstGeom prst="line">
                <a:avLst/>
              </a:prstGeom>
              <a:ln w="571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11900495" y="8047732"/>
            <a:ext cx="2751680" cy="1465081"/>
            <a:chOff x="18031294" y="6432748"/>
            <a:chExt cx="3867150" cy="1958694"/>
          </a:xfrm>
        </p:grpSpPr>
        <p:sp>
          <p:nvSpPr>
            <p:cNvPr id="34" name="TextBox 33"/>
            <p:cNvSpPr txBox="1"/>
            <p:nvPr/>
          </p:nvSpPr>
          <p:spPr>
            <a:xfrm>
              <a:off x="18031294" y="6959612"/>
              <a:ext cx="3867150" cy="1431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  <a:t>LINGARO </a:t>
              </a:r>
              <a:b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</a:br>
              <a: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  <a:t>AI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8840449" y="6432748"/>
              <a:ext cx="2569988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B2F22-D1A7-4269-9DBA-50EC887FCEBC}"/>
              </a:ext>
            </a:extLst>
          </p:cNvPr>
          <p:cNvGrpSpPr/>
          <p:nvPr/>
        </p:nvGrpSpPr>
        <p:grpSpPr>
          <a:xfrm>
            <a:off x="5887834" y="6495979"/>
            <a:ext cx="1033205" cy="1088065"/>
            <a:chOff x="3911601" y="2360613"/>
            <a:chExt cx="436563" cy="423863"/>
          </a:xfrm>
          <a:solidFill>
            <a:srgbClr val="5958E2"/>
          </a:solidFill>
        </p:grpSpPr>
        <p:sp>
          <p:nvSpPr>
            <p:cNvPr id="38" name="Freeform 149">
              <a:extLst>
                <a:ext uri="{FF2B5EF4-FFF2-40B4-BE49-F238E27FC236}">
                  <a16:creationId xmlns:a16="http://schemas.microsoft.com/office/drawing/2014/main" id="{7B7BEA8F-2678-4FB7-B6EA-94538532E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2360613"/>
              <a:ext cx="436563" cy="423863"/>
            </a:xfrm>
            <a:custGeom>
              <a:avLst/>
              <a:gdLst>
                <a:gd name="T0" fmla="*/ 409 w 438"/>
                <a:gd name="T1" fmla="*/ 0 h 425"/>
                <a:gd name="T2" fmla="*/ 29 w 438"/>
                <a:gd name="T3" fmla="*/ 0 h 425"/>
                <a:gd name="T4" fmla="*/ 0 w 438"/>
                <a:gd name="T5" fmla="*/ 29 h 425"/>
                <a:gd name="T6" fmla="*/ 0 w 438"/>
                <a:gd name="T7" fmla="*/ 396 h 425"/>
                <a:gd name="T8" fmla="*/ 29 w 438"/>
                <a:gd name="T9" fmla="*/ 425 h 425"/>
                <a:gd name="T10" fmla="*/ 409 w 438"/>
                <a:gd name="T11" fmla="*/ 425 h 425"/>
                <a:gd name="T12" fmla="*/ 438 w 438"/>
                <a:gd name="T13" fmla="*/ 396 h 425"/>
                <a:gd name="T14" fmla="*/ 438 w 438"/>
                <a:gd name="T15" fmla="*/ 29 h 425"/>
                <a:gd name="T16" fmla="*/ 409 w 438"/>
                <a:gd name="T17" fmla="*/ 0 h 425"/>
                <a:gd name="T18" fmla="*/ 419 w 438"/>
                <a:gd name="T19" fmla="*/ 396 h 425"/>
                <a:gd name="T20" fmla="*/ 409 w 438"/>
                <a:gd name="T21" fmla="*/ 406 h 425"/>
                <a:gd name="T22" fmla="*/ 29 w 438"/>
                <a:gd name="T23" fmla="*/ 406 h 425"/>
                <a:gd name="T24" fmla="*/ 19 w 438"/>
                <a:gd name="T25" fmla="*/ 396 h 425"/>
                <a:gd name="T26" fmla="*/ 19 w 438"/>
                <a:gd name="T27" fmla="*/ 30 h 425"/>
                <a:gd name="T28" fmla="*/ 29 w 438"/>
                <a:gd name="T29" fmla="*/ 19 h 425"/>
                <a:gd name="T30" fmla="*/ 409 w 438"/>
                <a:gd name="T31" fmla="*/ 19 h 425"/>
                <a:gd name="T32" fmla="*/ 419 w 438"/>
                <a:gd name="T33" fmla="*/ 30 h 425"/>
                <a:gd name="T34" fmla="*/ 419 w 438"/>
                <a:gd name="T35" fmla="*/ 39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8" h="425">
                  <a:moveTo>
                    <a:pt x="40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0"/>
                    <a:pt x="0" y="17"/>
                    <a:pt x="0" y="2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09"/>
                    <a:pt x="16" y="425"/>
                    <a:pt x="29" y="425"/>
                  </a:cubicBezTo>
                  <a:cubicBezTo>
                    <a:pt x="409" y="425"/>
                    <a:pt x="409" y="425"/>
                    <a:pt x="409" y="425"/>
                  </a:cubicBezTo>
                  <a:cubicBezTo>
                    <a:pt x="421" y="425"/>
                    <a:pt x="438" y="409"/>
                    <a:pt x="438" y="396"/>
                  </a:cubicBezTo>
                  <a:cubicBezTo>
                    <a:pt x="438" y="29"/>
                    <a:pt x="438" y="29"/>
                    <a:pt x="438" y="29"/>
                  </a:cubicBezTo>
                  <a:cubicBezTo>
                    <a:pt x="438" y="17"/>
                    <a:pt x="421" y="0"/>
                    <a:pt x="409" y="0"/>
                  </a:cubicBezTo>
                  <a:close/>
                  <a:moveTo>
                    <a:pt x="419" y="396"/>
                  </a:moveTo>
                  <a:cubicBezTo>
                    <a:pt x="418" y="399"/>
                    <a:pt x="412" y="406"/>
                    <a:pt x="409" y="406"/>
                  </a:cubicBezTo>
                  <a:cubicBezTo>
                    <a:pt x="29" y="406"/>
                    <a:pt x="29" y="406"/>
                    <a:pt x="29" y="406"/>
                  </a:cubicBezTo>
                  <a:cubicBezTo>
                    <a:pt x="26" y="406"/>
                    <a:pt x="19" y="399"/>
                    <a:pt x="19" y="396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26"/>
                    <a:pt x="26" y="20"/>
                    <a:pt x="29" y="19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12" y="20"/>
                    <a:pt x="418" y="26"/>
                    <a:pt x="419" y="30"/>
                  </a:cubicBezTo>
                  <a:lnTo>
                    <a:pt x="419" y="3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150">
              <a:extLst>
                <a:ext uri="{FF2B5EF4-FFF2-40B4-BE49-F238E27FC236}">
                  <a16:creationId xmlns:a16="http://schemas.microsoft.com/office/drawing/2014/main" id="{A4A0F53F-A439-4CD8-BDC8-CA70BCA5F2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0514" y="2432051"/>
              <a:ext cx="58738" cy="58738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40 h 58"/>
                <a:gd name="T12" fmla="*/ 19 w 58"/>
                <a:gd name="T13" fmla="*/ 29 h 58"/>
                <a:gd name="T14" fmla="*/ 29 w 58"/>
                <a:gd name="T15" fmla="*/ 19 h 58"/>
                <a:gd name="T16" fmla="*/ 39 w 58"/>
                <a:gd name="T17" fmla="*/ 29 h 58"/>
                <a:gd name="T18" fmla="*/ 29 w 58"/>
                <a:gd name="T19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151">
              <a:extLst>
                <a:ext uri="{FF2B5EF4-FFF2-40B4-BE49-F238E27FC236}">
                  <a16:creationId xmlns:a16="http://schemas.microsoft.com/office/drawing/2014/main" id="{756F92C7-4C3D-4279-A690-F1A6E1B1AF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9" y="2641601"/>
              <a:ext cx="57150" cy="57150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39 h 58"/>
                <a:gd name="T12" fmla="*/ 18 w 58"/>
                <a:gd name="T13" fmla="*/ 29 h 58"/>
                <a:gd name="T14" fmla="*/ 29 w 58"/>
                <a:gd name="T15" fmla="*/ 19 h 58"/>
                <a:gd name="T16" fmla="*/ 39 w 58"/>
                <a:gd name="T17" fmla="*/ 29 h 58"/>
                <a:gd name="T18" fmla="*/ 29 w 58"/>
                <a:gd name="T19" fmla="*/ 3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8" y="35"/>
                    <a:pt x="18" y="29"/>
                  </a:cubicBezTo>
                  <a:cubicBezTo>
                    <a:pt x="18" y="23"/>
                    <a:pt x="23" y="19"/>
                    <a:pt x="29" y="19"/>
                  </a:cubicBezTo>
                  <a:cubicBezTo>
                    <a:pt x="34" y="19"/>
                    <a:pt x="39" y="23"/>
                    <a:pt x="39" y="29"/>
                  </a:cubicBezTo>
                  <a:cubicBezTo>
                    <a:pt x="39" y="35"/>
                    <a:pt x="34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152">
              <a:extLst>
                <a:ext uri="{FF2B5EF4-FFF2-40B4-BE49-F238E27FC236}">
                  <a16:creationId xmlns:a16="http://schemas.microsoft.com/office/drawing/2014/main" id="{9F134A0E-FBB2-442E-86F8-ED9579F39C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5739" y="2576513"/>
              <a:ext cx="58738" cy="57150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40 h 58"/>
                <a:gd name="T12" fmla="*/ 19 w 58"/>
                <a:gd name="T13" fmla="*/ 29 h 58"/>
                <a:gd name="T14" fmla="*/ 29 w 58"/>
                <a:gd name="T15" fmla="*/ 19 h 58"/>
                <a:gd name="T16" fmla="*/ 39 w 58"/>
                <a:gd name="T17" fmla="*/ 29 h 58"/>
                <a:gd name="T18" fmla="*/ 29 w 58"/>
                <a:gd name="T19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153">
              <a:extLst>
                <a:ext uri="{FF2B5EF4-FFF2-40B4-BE49-F238E27FC236}">
                  <a16:creationId xmlns:a16="http://schemas.microsoft.com/office/drawing/2014/main" id="{0A7664AD-E4CC-41F7-8721-DA231B47C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2425701"/>
              <a:ext cx="17463" cy="136525"/>
            </a:xfrm>
            <a:custGeom>
              <a:avLst/>
              <a:gdLst>
                <a:gd name="T0" fmla="*/ 9 w 18"/>
                <a:gd name="T1" fmla="*/ 136 h 136"/>
                <a:gd name="T2" fmla="*/ 18 w 18"/>
                <a:gd name="T3" fmla="*/ 127 h 136"/>
                <a:gd name="T4" fmla="*/ 18 w 18"/>
                <a:gd name="T5" fmla="*/ 9 h 136"/>
                <a:gd name="T6" fmla="*/ 9 w 18"/>
                <a:gd name="T7" fmla="*/ 0 h 136"/>
                <a:gd name="T8" fmla="*/ 0 w 18"/>
                <a:gd name="T9" fmla="*/ 9 h 136"/>
                <a:gd name="T10" fmla="*/ 0 w 18"/>
                <a:gd name="T11" fmla="*/ 127 h 136"/>
                <a:gd name="T12" fmla="*/ 9 w 18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6">
                  <a:moveTo>
                    <a:pt x="9" y="136"/>
                  </a:moveTo>
                  <a:cubicBezTo>
                    <a:pt x="14" y="136"/>
                    <a:pt x="18" y="132"/>
                    <a:pt x="18" y="12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4" y="136"/>
                    <a:pt x="9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154">
              <a:extLst>
                <a:ext uri="{FF2B5EF4-FFF2-40B4-BE49-F238E27FC236}">
                  <a16:creationId xmlns:a16="http://schemas.microsoft.com/office/drawing/2014/main" id="{F8A87F81-0CBF-4D88-B8FB-64E22F312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2647951"/>
              <a:ext cx="17463" cy="58738"/>
            </a:xfrm>
            <a:custGeom>
              <a:avLst/>
              <a:gdLst>
                <a:gd name="T0" fmla="*/ 9 w 18"/>
                <a:gd name="T1" fmla="*/ 0 h 58"/>
                <a:gd name="T2" fmla="*/ 0 w 18"/>
                <a:gd name="T3" fmla="*/ 9 h 58"/>
                <a:gd name="T4" fmla="*/ 0 w 18"/>
                <a:gd name="T5" fmla="*/ 48 h 58"/>
                <a:gd name="T6" fmla="*/ 9 w 18"/>
                <a:gd name="T7" fmla="*/ 58 h 58"/>
                <a:gd name="T8" fmla="*/ 18 w 18"/>
                <a:gd name="T9" fmla="*/ 48 h 58"/>
                <a:gd name="T10" fmla="*/ 18 w 18"/>
                <a:gd name="T11" fmla="*/ 9 h 58"/>
                <a:gd name="T12" fmla="*/ 9 w 18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3"/>
                    <a:pt x="4" y="58"/>
                    <a:pt x="9" y="58"/>
                  </a:cubicBezTo>
                  <a:cubicBezTo>
                    <a:pt x="14" y="58"/>
                    <a:pt x="18" y="53"/>
                    <a:pt x="18" y="4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155">
              <a:extLst>
                <a:ext uri="{FF2B5EF4-FFF2-40B4-BE49-F238E27FC236}">
                  <a16:creationId xmlns:a16="http://schemas.microsoft.com/office/drawing/2014/main" id="{C9CEFB2B-480E-466C-9C14-910724306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1" y="2503488"/>
              <a:ext cx="17463" cy="203200"/>
            </a:xfrm>
            <a:custGeom>
              <a:avLst/>
              <a:gdLst>
                <a:gd name="T0" fmla="*/ 9 w 18"/>
                <a:gd name="T1" fmla="*/ 0 h 203"/>
                <a:gd name="T2" fmla="*/ 0 w 18"/>
                <a:gd name="T3" fmla="*/ 10 h 203"/>
                <a:gd name="T4" fmla="*/ 0 w 18"/>
                <a:gd name="T5" fmla="*/ 193 h 203"/>
                <a:gd name="T6" fmla="*/ 9 w 18"/>
                <a:gd name="T7" fmla="*/ 203 h 203"/>
                <a:gd name="T8" fmla="*/ 18 w 18"/>
                <a:gd name="T9" fmla="*/ 193 h 203"/>
                <a:gd name="T10" fmla="*/ 18 w 18"/>
                <a:gd name="T11" fmla="*/ 10 h 203"/>
                <a:gd name="T12" fmla="*/ 9 w 18"/>
                <a:gd name="T1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03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4" y="203"/>
                    <a:pt x="9" y="203"/>
                  </a:cubicBezTo>
                  <a:cubicBezTo>
                    <a:pt x="14" y="203"/>
                    <a:pt x="18" y="198"/>
                    <a:pt x="18" y="193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156">
              <a:extLst>
                <a:ext uri="{FF2B5EF4-FFF2-40B4-BE49-F238E27FC236}">
                  <a16:creationId xmlns:a16="http://schemas.microsoft.com/office/drawing/2014/main" id="{7B9F323C-E424-47FD-8D55-4C852D763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2425701"/>
              <a:ext cx="19050" cy="201613"/>
            </a:xfrm>
            <a:custGeom>
              <a:avLst/>
              <a:gdLst>
                <a:gd name="T0" fmla="*/ 10 w 19"/>
                <a:gd name="T1" fmla="*/ 202 h 202"/>
                <a:gd name="T2" fmla="*/ 19 w 19"/>
                <a:gd name="T3" fmla="*/ 193 h 202"/>
                <a:gd name="T4" fmla="*/ 19 w 19"/>
                <a:gd name="T5" fmla="*/ 9 h 202"/>
                <a:gd name="T6" fmla="*/ 10 w 19"/>
                <a:gd name="T7" fmla="*/ 0 h 202"/>
                <a:gd name="T8" fmla="*/ 0 w 19"/>
                <a:gd name="T9" fmla="*/ 9 h 202"/>
                <a:gd name="T10" fmla="*/ 0 w 19"/>
                <a:gd name="T11" fmla="*/ 193 h 202"/>
                <a:gd name="T12" fmla="*/ 10 w 19"/>
                <a:gd name="T13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02">
                  <a:moveTo>
                    <a:pt x="10" y="202"/>
                  </a:moveTo>
                  <a:cubicBezTo>
                    <a:pt x="15" y="202"/>
                    <a:pt x="19" y="198"/>
                    <a:pt x="19" y="193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5" y="202"/>
                    <a:pt x="10" y="2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30AA4D6-F465-4412-8419-637324FE36FA}"/>
              </a:ext>
            </a:extLst>
          </p:cNvPr>
          <p:cNvGrpSpPr/>
          <p:nvPr/>
        </p:nvGrpSpPr>
        <p:grpSpPr>
          <a:xfrm>
            <a:off x="15816006" y="6425663"/>
            <a:ext cx="1018945" cy="1088065"/>
            <a:chOff x="7888289" y="3038476"/>
            <a:chExt cx="554038" cy="423863"/>
          </a:xfrm>
          <a:solidFill>
            <a:srgbClr val="EA1F4F"/>
          </a:solidFill>
        </p:grpSpPr>
        <p:sp>
          <p:nvSpPr>
            <p:cNvPr id="58" name="Freeform 181">
              <a:extLst>
                <a:ext uri="{FF2B5EF4-FFF2-40B4-BE49-F238E27FC236}">
                  <a16:creationId xmlns:a16="http://schemas.microsoft.com/office/drawing/2014/main" id="{B3C4F875-5FF1-4589-9837-ADAA105C1C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5276" y="3222626"/>
              <a:ext cx="501650" cy="239713"/>
            </a:xfrm>
            <a:custGeom>
              <a:avLst/>
              <a:gdLst>
                <a:gd name="T0" fmla="*/ 494 w 504"/>
                <a:gd name="T1" fmla="*/ 0 h 241"/>
                <a:gd name="T2" fmla="*/ 10 w 504"/>
                <a:gd name="T3" fmla="*/ 0 h 241"/>
                <a:gd name="T4" fmla="*/ 2 w 504"/>
                <a:gd name="T5" fmla="*/ 4 h 241"/>
                <a:gd name="T6" fmla="*/ 1 w 504"/>
                <a:gd name="T7" fmla="*/ 12 h 241"/>
                <a:gd name="T8" fmla="*/ 53 w 504"/>
                <a:gd name="T9" fmla="*/ 221 h 241"/>
                <a:gd name="T10" fmla="*/ 53 w 504"/>
                <a:gd name="T11" fmla="*/ 222 h 241"/>
                <a:gd name="T12" fmla="*/ 75 w 504"/>
                <a:gd name="T13" fmla="*/ 241 h 241"/>
                <a:gd name="T14" fmla="*/ 429 w 504"/>
                <a:gd name="T15" fmla="*/ 241 h 241"/>
                <a:gd name="T16" fmla="*/ 451 w 504"/>
                <a:gd name="T17" fmla="*/ 222 h 241"/>
                <a:gd name="T18" fmla="*/ 451 w 504"/>
                <a:gd name="T19" fmla="*/ 221 h 241"/>
                <a:gd name="T20" fmla="*/ 504 w 504"/>
                <a:gd name="T21" fmla="*/ 12 h 241"/>
                <a:gd name="T22" fmla="*/ 502 w 504"/>
                <a:gd name="T23" fmla="*/ 4 h 241"/>
                <a:gd name="T24" fmla="*/ 494 w 504"/>
                <a:gd name="T25" fmla="*/ 0 h 241"/>
                <a:gd name="T26" fmla="*/ 433 w 504"/>
                <a:gd name="T27" fmla="*/ 217 h 241"/>
                <a:gd name="T28" fmla="*/ 429 w 504"/>
                <a:gd name="T29" fmla="*/ 223 h 241"/>
                <a:gd name="T30" fmla="*/ 75 w 504"/>
                <a:gd name="T31" fmla="*/ 223 h 241"/>
                <a:gd name="T32" fmla="*/ 71 w 504"/>
                <a:gd name="T33" fmla="*/ 217 h 241"/>
                <a:gd name="T34" fmla="*/ 22 w 504"/>
                <a:gd name="T35" fmla="*/ 19 h 241"/>
                <a:gd name="T36" fmla="*/ 482 w 504"/>
                <a:gd name="T37" fmla="*/ 19 h 241"/>
                <a:gd name="T38" fmla="*/ 433 w 504"/>
                <a:gd name="T39" fmla="*/ 21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4" h="241">
                  <a:moveTo>
                    <a:pt x="49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1"/>
                    <a:pt x="2" y="4"/>
                  </a:cubicBezTo>
                  <a:cubicBezTo>
                    <a:pt x="1" y="6"/>
                    <a:pt x="0" y="9"/>
                    <a:pt x="1" y="12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3" y="221"/>
                    <a:pt x="53" y="221"/>
                    <a:pt x="53" y="222"/>
                  </a:cubicBezTo>
                  <a:cubicBezTo>
                    <a:pt x="57" y="235"/>
                    <a:pt x="64" y="241"/>
                    <a:pt x="75" y="241"/>
                  </a:cubicBezTo>
                  <a:cubicBezTo>
                    <a:pt x="429" y="241"/>
                    <a:pt x="429" y="241"/>
                    <a:pt x="429" y="241"/>
                  </a:cubicBezTo>
                  <a:cubicBezTo>
                    <a:pt x="440" y="241"/>
                    <a:pt x="447" y="235"/>
                    <a:pt x="451" y="222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504" y="9"/>
                    <a:pt x="504" y="6"/>
                    <a:pt x="502" y="4"/>
                  </a:cubicBezTo>
                  <a:cubicBezTo>
                    <a:pt x="500" y="1"/>
                    <a:pt x="497" y="0"/>
                    <a:pt x="494" y="0"/>
                  </a:cubicBezTo>
                  <a:close/>
                  <a:moveTo>
                    <a:pt x="433" y="217"/>
                  </a:moveTo>
                  <a:cubicBezTo>
                    <a:pt x="431" y="223"/>
                    <a:pt x="430" y="223"/>
                    <a:pt x="429" y="223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74" y="223"/>
                    <a:pt x="73" y="223"/>
                    <a:pt x="71" y="21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482" y="19"/>
                    <a:pt x="482" y="19"/>
                    <a:pt x="482" y="19"/>
                  </a:cubicBezTo>
                  <a:lnTo>
                    <a:pt x="433" y="2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182">
              <a:extLst>
                <a:ext uri="{FF2B5EF4-FFF2-40B4-BE49-F238E27FC236}">
                  <a16:creationId xmlns:a16="http://schemas.microsoft.com/office/drawing/2014/main" id="{BD21DA1E-C808-4BFB-A7AC-ED5B202E3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239" y="3273426"/>
              <a:ext cx="19050" cy="136525"/>
            </a:xfrm>
            <a:custGeom>
              <a:avLst/>
              <a:gdLst>
                <a:gd name="T0" fmla="*/ 9 w 19"/>
                <a:gd name="T1" fmla="*/ 137 h 137"/>
                <a:gd name="T2" fmla="*/ 19 w 19"/>
                <a:gd name="T3" fmla="*/ 128 h 137"/>
                <a:gd name="T4" fmla="*/ 19 w 19"/>
                <a:gd name="T5" fmla="*/ 10 h 137"/>
                <a:gd name="T6" fmla="*/ 9 w 19"/>
                <a:gd name="T7" fmla="*/ 0 h 137"/>
                <a:gd name="T8" fmla="*/ 0 w 19"/>
                <a:gd name="T9" fmla="*/ 10 h 137"/>
                <a:gd name="T10" fmla="*/ 0 w 19"/>
                <a:gd name="T11" fmla="*/ 128 h 137"/>
                <a:gd name="T12" fmla="*/ 9 w 19"/>
                <a:gd name="T13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37">
                  <a:moveTo>
                    <a:pt x="9" y="137"/>
                  </a:moveTo>
                  <a:cubicBezTo>
                    <a:pt x="14" y="137"/>
                    <a:pt x="19" y="133"/>
                    <a:pt x="19" y="12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5"/>
                    <a:pt x="14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3"/>
                    <a:pt x="4" y="137"/>
                    <a:pt x="9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183">
              <a:extLst>
                <a:ext uri="{FF2B5EF4-FFF2-40B4-BE49-F238E27FC236}">
                  <a16:creationId xmlns:a16="http://schemas.microsoft.com/office/drawing/2014/main" id="{EE38BE26-C5E6-4CD6-A5E6-F16C8E92B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051" y="3273426"/>
              <a:ext cx="31750" cy="136525"/>
            </a:xfrm>
            <a:custGeom>
              <a:avLst/>
              <a:gdLst>
                <a:gd name="T0" fmla="*/ 13 w 32"/>
                <a:gd name="T1" fmla="*/ 129 h 137"/>
                <a:gd name="T2" fmla="*/ 23 w 32"/>
                <a:gd name="T3" fmla="*/ 137 h 137"/>
                <a:gd name="T4" fmla="*/ 24 w 32"/>
                <a:gd name="T5" fmla="*/ 137 h 137"/>
                <a:gd name="T6" fmla="*/ 32 w 32"/>
                <a:gd name="T7" fmla="*/ 127 h 137"/>
                <a:gd name="T8" fmla="*/ 19 w 32"/>
                <a:gd name="T9" fmla="*/ 9 h 137"/>
                <a:gd name="T10" fmla="*/ 8 w 32"/>
                <a:gd name="T11" fmla="*/ 0 h 137"/>
                <a:gd name="T12" fmla="*/ 0 w 32"/>
                <a:gd name="T13" fmla="*/ 11 h 137"/>
                <a:gd name="T14" fmla="*/ 13 w 32"/>
                <a:gd name="T15" fmla="*/ 12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37">
                  <a:moveTo>
                    <a:pt x="13" y="129"/>
                  </a:moveTo>
                  <a:cubicBezTo>
                    <a:pt x="14" y="134"/>
                    <a:pt x="18" y="137"/>
                    <a:pt x="23" y="137"/>
                  </a:cubicBezTo>
                  <a:cubicBezTo>
                    <a:pt x="23" y="137"/>
                    <a:pt x="23" y="137"/>
                    <a:pt x="24" y="137"/>
                  </a:cubicBezTo>
                  <a:cubicBezTo>
                    <a:pt x="29" y="136"/>
                    <a:pt x="32" y="132"/>
                    <a:pt x="32" y="12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4"/>
                    <a:pt x="14" y="0"/>
                    <a:pt x="8" y="0"/>
                  </a:cubicBezTo>
                  <a:cubicBezTo>
                    <a:pt x="3" y="1"/>
                    <a:pt x="0" y="6"/>
                    <a:pt x="0" y="11"/>
                  </a:cubicBezTo>
                  <a:lnTo>
                    <a:pt x="13" y="1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184">
              <a:extLst>
                <a:ext uri="{FF2B5EF4-FFF2-40B4-BE49-F238E27FC236}">
                  <a16:creationId xmlns:a16="http://schemas.microsoft.com/office/drawing/2014/main" id="{F422C53C-D74F-4BD7-A03C-401A86B89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2614" y="3273426"/>
              <a:ext cx="17463" cy="136525"/>
            </a:xfrm>
            <a:custGeom>
              <a:avLst/>
              <a:gdLst>
                <a:gd name="T0" fmla="*/ 9 w 18"/>
                <a:gd name="T1" fmla="*/ 137 h 137"/>
                <a:gd name="T2" fmla="*/ 18 w 18"/>
                <a:gd name="T3" fmla="*/ 128 h 137"/>
                <a:gd name="T4" fmla="*/ 18 w 18"/>
                <a:gd name="T5" fmla="*/ 10 h 137"/>
                <a:gd name="T6" fmla="*/ 9 w 18"/>
                <a:gd name="T7" fmla="*/ 0 h 137"/>
                <a:gd name="T8" fmla="*/ 0 w 18"/>
                <a:gd name="T9" fmla="*/ 10 h 137"/>
                <a:gd name="T10" fmla="*/ 0 w 18"/>
                <a:gd name="T11" fmla="*/ 128 h 137"/>
                <a:gd name="T12" fmla="*/ 9 w 18"/>
                <a:gd name="T13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7">
                  <a:moveTo>
                    <a:pt x="9" y="137"/>
                  </a:moveTo>
                  <a:cubicBezTo>
                    <a:pt x="14" y="137"/>
                    <a:pt x="18" y="133"/>
                    <a:pt x="18" y="128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3"/>
                    <a:pt x="4" y="137"/>
                    <a:pt x="9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185">
              <a:extLst>
                <a:ext uri="{FF2B5EF4-FFF2-40B4-BE49-F238E27FC236}">
                  <a16:creationId xmlns:a16="http://schemas.microsoft.com/office/drawing/2014/main" id="{EB56562D-6EA2-4F70-BD62-0C48C3D22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401" y="3273426"/>
              <a:ext cx="31750" cy="136525"/>
            </a:xfrm>
            <a:custGeom>
              <a:avLst/>
              <a:gdLst>
                <a:gd name="T0" fmla="*/ 8 w 32"/>
                <a:gd name="T1" fmla="*/ 137 h 137"/>
                <a:gd name="T2" fmla="*/ 10 w 32"/>
                <a:gd name="T3" fmla="*/ 137 h 137"/>
                <a:gd name="T4" fmla="*/ 19 w 32"/>
                <a:gd name="T5" fmla="*/ 129 h 137"/>
                <a:gd name="T6" fmla="*/ 32 w 32"/>
                <a:gd name="T7" fmla="*/ 11 h 137"/>
                <a:gd name="T8" fmla="*/ 24 w 32"/>
                <a:gd name="T9" fmla="*/ 0 h 137"/>
                <a:gd name="T10" fmla="*/ 13 w 32"/>
                <a:gd name="T11" fmla="*/ 9 h 137"/>
                <a:gd name="T12" fmla="*/ 0 w 32"/>
                <a:gd name="T13" fmla="*/ 127 h 137"/>
                <a:gd name="T14" fmla="*/ 8 w 32"/>
                <a:gd name="T1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37">
                  <a:moveTo>
                    <a:pt x="8" y="137"/>
                  </a:moveTo>
                  <a:cubicBezTo>
                    <a:pt x="9" y="137"/>
                    <a:pt x="9" y="137"/>
                    <a:pt x="10" y="137"/>
                  </a:cubicBezTo>
                  <a:cubicBezTo>
                    <a:pt x="14" y="137"/>
                    <a:pt x="18" y="134"/>
                    <a:pt x="19" y="129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6"/>
                    <a:pt x="29" y="1"/>
                    <a:pt x="24" y="0"/>
                  </a:cubicBezTo>
                  <a:cubicBezTo>
                    <a:pt x="19" y="0"/>
                    <a:pt x="14" y="4"/>
                    <a:pt x="13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3" y="136"/>
                    <a:pt x="8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186">
              <a:extLst>
                <a:ext uri="{FF2B5EF4-FFF2-40B4-BE49-F238E27FC236}">
                  <a16:creationId xmlns:a16="http://schemas.microsoft.com/office/drawing/2014/main" id="{0C90BADC-575D-42A6-963A-57078E7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6" y="3038476"/>
              <a:ext cx="144463" cy="161925"/>
            </a:xfrm>
            <a:custGeom>
              <a:avLst/>
              <a:gdLst>
                <a:gd name="T0" fmla="*/ 128 w 145"/>
                <a:gd name="T1" fmla="*/ 161 h 164"/>
                <a:gd name="T2" fmla="*/ 135 w 145"/>
                <a:gd name="T3" fmla="*/ 164 h 164"/>
                <a:gd name="T4" fmla="*/ 141 w 145"/>
                <a:gd name="T5" fmla="*/ 162 h 164"/>
                <a:gd name="T6" fmla="*/ 142 w 145"/>
                <a:gd name="T7" fmla="*/ 149 h 164"/>
                <a:gd name="T8" fmla="*/ 18 w 145"/>
                <a:gd name="T9" fmla="*/ 5 h 164"/>
                <a:gd name="T10" fmla="*/ 4 w 145"/>
                <a:gd name="T11" fmla="*/ 4 h 164"/>
                <a:gd name="T12" fmla="*/ 3 w 145"/>
                <a:gd name="T13" fmla="*/ 17 h 164"/>
                <a:gd name="T14" fmla="*/ 128 w 145"/>
                <a:gd name="T15" fmla="*/ 1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64">
                  <a:moveTo>
                    <a:pt x="128" y="161"/>
                  </a:moveTo>
                  <a:cubicBezTo>
                    <a:pt x="130" y="163"/>
                    <a:pt x="132" y="164"/>
                    <a:pt x="135" y="164"/>
                  </a:cubicBezTo>
                  <a:cubicBezTo>
                    <a:pt x="137" y="164"/>
                    <a:pt x="139" y="164"/>
                    <a:pt x="141" y="162"/>
                  </a:cubicBezTo>
                  <a:cubicBezTo>
                    <a:pt x="145" y="159"/>
                    <a:pt x="145" y="153"/>
                    <a:pt x="142" y="149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1"/>
                    <a:pt x="8" y="0"/>
                    <a:pt x="4" y="4"/>
                  </a:cubicBezTo>
                  <a:cubicBezTo>
                    <a:pt x="0" y="7"/>
                    <a:pt x="0" y="13"/>
                    <a:pt x="3" y="17"/>
                  </a:cubicBezTo>
                  <a:lnTo>
                    <a:pt x="128" y="1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187">
              <a:extLst>
                <a:ext uri="{FF2B5EF4-FFF2-40B4-BE49-F238E27FC236}">
                  <a16:creationId xmlns:a16="http://schemas.microsoft.com/office/drawing/2014/main" id="{BD11B8CA-49D0-49B3-92F0-3125DD594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064" y="3038476"/>
              <a:ext cx="138113" cy="161925"/>
            </a:xfrm>
            <a:custGeom>
              <a:avLst/>
              <a:gdLst>
                <a:gd name="T0" fmla="*/ 10 w 139"/>
                <a:gd name="T1" fmla="*/ 164 h 164"/>
                <a:gd name="T2" fmla="*/ 18 w 139"/>
                <a:gd name="T3" fmla="*/ 161 h 164"/>
                <a:gd name="T4" fmla="*/ 135 w 139"/>
                <a:gd name="T5" fmla="*/ 17 h 164"/>
                <a:gd name="T6" fmla="*/ 134 w 139"/>
                <a:gd name="T7" fmla="*/ 4 h 164"/>
                <a:gd name="T8" fmla="*/ 121 w 139"/>
                <a:gd name="T9" fmla="*/ 5 h 164"/>
                <a:gd name="T10" fmla="*/ 3 w 139"/>
                <a:gd name="T11" fmla="*/ 149 h 164"/>
                <a:gd name="T12" fmla="*/ 4 w 139"/>
                <a:gd name="T13" fmla="*/ 162 h 164"/>
                <a:gd name="T14" fmla="*/ 10 w 13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64">
                  <a:moveTo>
                    <a:pt x="10" y="164"/>
                  </a:moveTo>
                  <a:cubicBezTo>
                    <a:pt x="13" y="164"/>
                    <a:pt x="16" y="163"/>
                    <a:pt x="18" y="161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9" y="13"/>
                    <a:pt x="138" y="7"/>
                    <a:pt x="134" y="4"/>
                  </a:cubicBezTo>
                  <a:cubicBezTo>
                    <a:pt x="130" y="0"/>
                    <a:pt x="124" y="1"/>
                    <a:pt x="121" y="5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0" y="153"/>
                    <a:pt x="0" y="159"/>
                    <a:pt x="4" y="162"/>
                  </a:cubicBezTo>
                  <a:cubicBezTo>
                    <a:pt x="6" y="164"/>
                    <a:pt x="8" y="164"/>
                    <a:pt x="10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188">
              <a:extLst>
                <a:ext uri="{FF2B5EF4-FFF2-40B4-BE49-F238E27FC236}">
                  <a16:creationId xmlns:a16="http://schemas.microsoft.com/office/drawing/2014/main" id="{DC8C33B6-C0C6-4285-8017-D867C00A3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0889" y="3170238"/>
              <a:ext cx="71438" cy="17463"/>
            </a:xfrm>
            <a:custGeom>
              <a:avLst/>
              <a:gdLst>
                <a:gd name="T0" fmla="*/ 62 w 71"/>
                <a:gd name="T1" fmla="*/ 0 h 18"/>
                <a:gd name="T2" fmla="*/ 9 w 71"/>
                <a:gd name="T3" fmla="*/ 0 h 18"/>
                <a:gd name="T4" fmla="*/ 0 w 71"/>
                <a:gd name="T5" fmla="*/ 9 h 18"/>
                <a:gd name="T6" fmla="*/ 9 w 71"/>
                <a:gd name="T7" fmla="*/ 18 h 18"/>
                <a:gd name="T8" fmla="*/ 62 w 71"/>
                <a:gd name="T9" fmla="*/ 18 h 18"/>
                <a:gd name="T10" fmla="*/ 71 w 71"/>
                <a:gd name="T11" fmla="*/ 9 h 18"/>
                <a:gd name="T12" fmla="*/ 62 w 71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8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189">
              <a:extLst>
                <a:ext uri="{FF2B5EF4-FFF2-40B4-BE49-F238E27FC236}">
                  <a16:creationId xmlns:a16="http://schemas.microsoft.com/office/drawing/2014/main" id="{316D88CF-8130-4511-8810-9E23DB066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1" y="3170238"/>
              <a:ext cx="228600" cy="17463"/>
            </a:xfrm>
            <a:custGeom>
              <a:avLst/>
              <a:gdLst>
                <a:gd name="T0" fmla="*/ 10 w 229"/>
                <a:gd name="T1" fmla="*/ 0 h 18"/>
                <a:gd name="T2" fmla="*/ 0 w 229"/>
                <a:gd name="T3" fmla="*/ 9 h 18"/>
                <a:gd name="T4" fmla="*/ 10 w 229"/>
                <a:gd name="T5" fmla="*/ 18 h 18"/>
                <a:gd name="T6" fmla="*/ 219 w 229"/>
                <a:gd name="T7" fmla="*/ 18 h 18"/>
                <a:gd name="T8" fmla="*/ 229 w 229"/>
                <a:gd name="T9" fmla="*/ 9 h 18"/>
                <a:gd name="T10" fmla="*/ 219 w 229"/>
                <a:gd name="T11" fmla="*/ 0 h 18"/>
                <a:gd name="T12" fmla="*/ 10 w 22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8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219" y="18"/>
                    <a:pt x="219" y="18"/>
                    <a:pt x="219" y="18"/>
                  </a:cubicBezTo>
                  <a:cubicBezTo>
                    <a:pt x="225" y="18"/>
                    <a:pt x="229" y="14"/>
                    <a:pt x="229" y="9"/>
                  </a:cubicBezTo>
                  <a:cubicBezTo>
                    <a:pt x="229" y="4"/>
                    <a:pt x="225" y="0"/>
                    <a:pt x="219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190">
              <a:extLst>
                <a:ext uri="{FF2B5EF4-FFF2-40B4-BE49-F238E27FC236}">
                  <a16:creationId xmlns:a16="http://schemas.microsoft.com/office/drawing/2014/main" id="{6B88AFB8-4D26-4BE4-8DDE-6F9624E95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9" y="3170238"/>
              <a:ext cx="84138" cy="17463"/>
            </a:xfrm>
            <a:custGeom>
              <a:avLst/>
              <a:gdLst>
                <a:gd name="T0" fmla="*/ 84 w 84"/>
                <a:gd name="T1" fmla="*/ 9 h 18"/>
                <a:gd name="T2" fmla="*/ 75 w 84"/>
                <a:gd name="T3" fmla="*/ 0 h 18"/>
                <a:gd name="T4" fmla="*/ 9 w 84"/>
                <a:gd name="T5" fmla="*/ 0 h 18"/>
                <a:gd name="T6" fmla="*/ 0 w 84"/>
                <a:gd name="T7" fmla="*/ 9 h 18"/>
                <a:gd name="T8" fmla="*/ 9 w 84"/>
                <a:gd name="T9" fmla="*/ 18 h 18"/>
                <a:gd name="T10" fmla="*/ 75 w 84"/>
                <a:gd name="T11" fmla="*/ 18 h 18"/>
                <a:gd name="T12" fmla="*/ 84 w 84"/>
                <a:gd name="T13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8">
                  <a:moveTo>
                    <a:pt x="84" y="9"/>
                  </a:moveTo>
                  <a:cubicBezTo>
                    <a:pt x="84" y="4"/>
                    <a:pt x="80" y="0"/>
                    <a:pt x="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0" y="18"/>
                    <a:pt x="84" y="14"/>
                    <a:pt x="84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029DAA-C7BB-421A-A2E5-3F5BEC9C8AF4}"/>
              </a:ext>
            </a:extLst>
          </p:cNvPr>
          <p:cNvGrpSpPr/>
          <p:nvPr/>
        </p:nvGrpSpPr>
        <p:grpSpPr>
          <a:xfrm>
            <a:off x="12788300" y="6339084"/>
            <a:ext cx="1033205" cy="1088065"/>
            <a:chOff x="7197726" y="3717925"/>
            <a:chExt cx="293688" cy="423863"/>
          </a:xfrm>
          <a:solidFill>
            <a:schemeClr val="accent4"/>
          </a:solidFill>
        </p:grpSpPr>
        <p:sp>
          <p:nvSpPr>
            <p:cNvPr id="69" name="Freeform 225">
              <a:extLst>
                <a:ext uri="{FF2B5EF4-FFF2-40B4-BE49-F238E27FC236}">
                  <a16:creationId xmlns:a16="http://schemas.microsoft.com/office/drawing/2014/main" id="{1BCE7A2D-68DC-4EF9-97C4-D6B2DA01B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717925"/>
              <a:ext cx="293688" cy="354013"/>
            </a:xfrm>
            <a:custGeom>
              <a:avLst/>
              <a:gdLst>
                <a:gd name="T0" fmla="*/ 248 w 294"/>
                <a:gd name="T1" fmla="*/ 40 h 356"/>
                <a:gd name="T2" fmla="*/ 147 w 294"/>
                <a:gd name="T3" fmla="*/ 0 h 356"/>
                <a:gd name="T4" fmla="*/ 45 w 294"/>
                <a:gd name="T5" fmla="*/ 41 h 356"/>
                <a:gd name="T6" fmla="*/ 0 w 294"/>
                <a:gd name="T7" fmla="*/ 147 h 356"/>
                <a:gd name="T8" fmla="*/ 53 w 294"/>
                <a:gd name="T9" fmla="*/ 259 h 356"/>
                <a:gd name="T10" fmla="*/ 53 w 294"/>
                <a:gd name="T11" fmla="*/ 259 h 356"/>
                <a:gd name="T12" fmla="*/ 53 w 294"/>
                <a:gd name="T13" fmla="*/ 259 h 356"/>
                <a:gd name="T14" fmla="*/ 78 w 294"/>
                <a:gd name="T15" fmla="*/ 301 h 356"/>
                <a:gd name="T16" fmla="*/ 78 w 294"/>
                <a:gd name="T17" fmla="*/ 307 h 356"/>
                <a:gd name="T18" fmla="*/ 78 w 294"/>
                <a:gd name="T19" fmla="*/ 308 h 356"/>
                <a:gd name="T20" fmla="*/ 78 w 294"/>
                <a:gd name="T21" fmla="*/ 310 h 356"/>
                <a:gd name="T22" fmla="*/ 91 w 294"/>
                <a:gd name="T23" fmla="*/ 333 h 356"/>
                <a:gd name="T24" fmla="*/ 92 w 294"/>
                <a:gd name="T25" fmla="*/ 333 h 356"/>
                <a:gd name="T26" fmla="*/ 198 w 294"/>
                <a:gd name="T27" fmla="*/ 356 h 356"/>
                <a:gd name="T28" fmla="*/ 200 w 294"/>
                <a:gd name="T29" fmla="*/ 356 h 356"/>
                <a:gd name="T30" fmla="*/ 209 w 294"/>
                <a:gd name="T31" fmla="*/ 349 h 356"/>
                <a:gd name="T32" fmla="*/ 202 w 294"/>
                <a:gd name="T33" fmla="*/ 338 h 356"/>
                <a:gd name="T34" fmla="*/ 97 w 294"/>
                <a:gd name="T35" fmla="*/ 315 h 356"/>
                <a:gd name="T36" fmla="*/ 97 w 294"/>
                <a:gd name="T37" fmla="*/ 311 h 356"/>
                <a:gd name="T38" fmla="*/ 97 w 294"/>
                <a:gd name="T39" fmla="*/ 308 h 356"/>
                <a:gd name="T40" fmla="*/ 97 w 294"/>
                <a:gd name="T41" fmla="*/ 301 h 356"/>
                <a:gd name="T42" fmla="*/ 66 w 294"/>
                <a:gd name="T43" fmla="*/ 245 h 356"/>
                <a:gd name="T44" fmla="*/ 64 w 294"/>
                <a:gd name="T45" fmla="*/ 244 h 356"/>
                <a:gd name="T46" fmla="*/ 18 w 294"/>
                <a:gd name="T47" fmla="*/ 147 h 356"/>
                <a:gd name="T48" fmla="*/ 147 w 294"/>
                <a:gd name="T49" fmla="*/ 19 h 356"/>
                <a:gd name="T50" fmla="*/ 275 w 294"/>
                <a:gd name="T51" fmla="*/ 147 h 356"/>
                <a:gd name="T52" fmla="*/ 229 w 294"/>
                <a:gd name="T53" fmla="*/ 244 h 356"/>
                <a:gd name="T54" fmla="*/ 228 w 294"/>
                <a:gd name="T55" fmla="*/ 245 h 356"/>
                <a:gd name="T56" fmla="*/ 196 w 294"/>
                <a:gd name="T57" fmla="*/ 301 h 356"/>
                <a:gd name="T58" fmla="*/ 196 w 294"/>
                <a:gd name="T59" fmla="*/ 301 h 356"/>
                <a:gd name="T60" fmla="*/ 143 w 294"/>
                <a:gd name="T61" fmla="*/ 288 h 356"/>
                <a:gd name="T62" fmla="*/ 132 w 294"/>
                <a:gd name="T63" fmla="*/ 295 h 356"/>
                <a:gd name="T64" fmla="*/ 139 w 294"/>
                <a:gd name="T65" fmla="*/ 307 h 356"/>
                <a:gd name="T66" fmla="*/ 193 w 294"/>
                <a:gd name="T67" fmla="*/ 319 h 356"/>
                <a:gd name="T68" fmla="*/ 208 w 294"/>
                <a:gd name="T69" fmla="*/ 317 h 356"/>
                <a:gd name="T70" fmla="*/ 215 w 294"/>
                <a:gd name="T71" fmla="*/ 304 h 356"/>
                <a:gd name="T72" fmla="*/ 215 w 294"/>
                <a:gd name="T73" fmla="*/ 304 h 356"/>
                <a:gd name="T74" fmla="*/ 215 w 294"/>
                <a:gd name="T75" fmla="*/ 303 h 356"/>
                <a:gd name="T76" fmla="*/ 215 w 294"/>
                <a:gd name="T77" fmla="*/ 302 h 356"/>
                <a:gd name="T78" fmla="*/ 215 w 294"/>
                <a:gd name="T79" fmla="*/ 301 h 356"/>
                <a:gd name="T80" fmla="*/ 215 w 294"/>
                <a:gd name="T81" fmla="*/ 301 h 356"/>
                <a:gd name="T82" fmla="*/ 240 w 294"/>
                <a:gd name="T83" fmla="*/ 259 h 356"/>
                <a:gd name="T84" fmla="*/ 241 w 294"/>
                <a:gd name="T85" fmla="*/ 259 h 356"/>
                <a:gd name="T86" fmla="*/ 241 w 294"/>
                <a:gd name="T87" fmla="*/ 259 h 356"/>
                <a:gd name="T88" fmla="*/ 294 w 294"/>
                <a:gd name="T89" fmla="*/ 147 h 356"/>
                <a:gd name="T90" fmla="*/ 248 w 294"/>
                <a:gd name="T91" fmla="*/ 4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4" h="356">
                  <a:moveTo>
                    <a:pt x="248" y="40"/>
                  </a:moveTo>
                  <a:cubicBezTo>
                    <a:pt x="220" y="14"/>
                    <a:pt x="184" y="0"/>
                    <a:pt x="147" y="0"/>
                  </a:cubicBezTo>
                  <a:cubicBezTo>
                    <a:pt x="109" y="0"/>
                    <a:pt x="72" y="15"/>
                    <a:pt x="45" y="41"/>
                  </a:cubicBezTo>
                  <a:cubicBezTo>
                    <a:pt x="16" y="68"/>
                    <a:pt x="0" y="106"/>
                    <a:pt x="0" y="147"/>
                  </a:cubicBezTo>
                  <a:cubicBezTo>
                    <a:pt x="0" y="192"/>
                    <a:pt x="17" y="22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78" y="286"/>
                    <a:pt x="78" y="291"/>
                    <a:pt x="78" y="301"/>
                  </a:cubicBezTo>
                  <a:cubicBezTo>
                    <a:pt x="78" y="306"/>
                    <a:pt x="78" y="307"/>
                    <a:pt x="78" y="307"/>
                  </a:cubicBezTo>
                  <a:cubicBezTo>
                    <a:pt x="78" y="307"/>
                    <a:pt x="78" y="308"/>
                    <a:pt x="78" y="308"/>
                  </a:cubicBezTo>
                  <a:cubicBezTo>
                    <a:pt x="78" y="309"/>
                    <a:pt x="78" y="310"/>
                    <a:pt x="78" y="310"/>
                  </a:cubicBezTo>
                  <a:cubicBezTo>
                    <a:pt x="78" y="316"/>
                    <a:pt x="78" y="328"/>
                    <a:pt x="91" y="333"/>
                  </a:cubicBezTo>
                  <a:cubicBezTo>
                    <a:pt x="92" y="333"/>
                    <a:pt x="92" y="333"/>
                    <a:pt x="92" y="333"/>
                  </a:cubicBezTo>
                  <a:cubicBezTo>
                    <a:pt x="198" y="356"/>
                    <a:pt x="198" y="356"/>
                    <a:pt x="198" y="356"/>
                  </a:cubicBezTo>
                  <a:cubicBezTo>
                    <a:pt x="199" y="356"/>
                    <a:pt x="200" y="356"/>
                    <a:pt x="200" y="356"/>
                  </a:cubicBezTo>
                  <a:cubicBezTo>
                    <a:pt x="205" y="356"/>
                    <a:pt x="208" y="353"/>
                    <a:pt x="209" y="349"/>
                  </a:cubicBezTo>
                  <a:cubicBezTo>
                    <a:pt x="211" y="344"/>
                    <a:pt x="207" y="339"/>
                    <a:pt x="202" y="338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7" y="314"/>
                    <a:pt x="97" y="312"/>
                    <a:pt x="97" y="311"/>
                  </a:cubicBezTo>
                  <a:cubicBezTo>
                    <a:pt x="97" y="310"/>
                    <a:pt x="97" y="309"/>
                    <a:pt x="97" y="308"/>
                  </a:cubicBezTo>
                  <a:cubicBezTo>
                    <a:pt x="97" y="307"/>
                    <a:pt x="97" y="305"/>
                    <a:pt x="97" y="301"/>
                  </a:cubicBezTo>
                  <a:cubicBezTo>
                    <a:pt x="97" y="282"/>
                    <a:pt x="92" y="273"/>
                    <a:pt x="66" y="245"/>
                  </a:cubicBezTo>
                  <a:cubicBezTo>
                    <a:pt x="65" y="245"/>
                    <a:pt x="64" y="244"/>
                    <a:pt x="64" y="244"/>
                  </a:cubicBezTo>
                  <a:cubicBezTo>
                    <a:pt x="34" y="218"/>
                    <a:pt x="18" y="185"/>
                    <a:pt x="18" y="147"/>
                  </a:cubicBezTo>
                  <a:cubicBezTo>
                    <a:pt x="18" y="68"/>
                    <a:pt x="85" y="19"/>
                    <a:pt x="147" y="19"/>
                  </a:cubicBezTo>
                  <a:cubicBezTo>
                    <a:pt x="210" y="19"/>
                    <a:pt x="275" y="67"/>
                    <a:pt x="275" y="147"/>
                  </a:cubicBezTo>
                  <a:cubicBezTo>
                    <a:pt x="275" y="199"/>
                    <a:pt x="249" y="227"/>
                    <a:pt x="229" y="244"/>
                  </a:cubicBezTo>
                  <a:cubicBezTo>
                    <a:pt x="229" y="244"/>
                    <a:pt x="228" y="245"/>
                    <a:pt x="228" y="245"/>
                  </a:cubicBezTo>
                  <a:cubicBezTo>
                    <a:pt x="201" y="274"/>
                    <a:pt x="196" y="282"/>
                    <a:pt x="196" y="301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43" y="288"/>
                    <a:pt x="143" y="288"/>
                    <a:pt x="143" y="288"/>
                  </a:cubicBezTo>
                  <a:cubicBezTo>
                    <a:pt x="138" y="287"/>
                    <a:pt x="133" y="290"/>
                    <a:pt x="132" y="295"/>
                  </a:cubicBezTo>
                  <a:cubicBezTo>
                    <a:pt x="131" y="300"/>
                    <a:pt x="134" y="305"/>
                    <a:pt x="139" y="307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6" y="320"/>
                    <a:pt x="202" y="322"/>
                    <a:pt x="208" y="317"/>
                  </a:cubicBezTo>
                  <a:cubicBezTo>
                    <a:pt x="211" y="315"/>
                    <a:pt x="214" y="311"/>
                    <a:pt x="215" y="304"/>
                  </a:cubicBezTo>
                  <a:cubicBezTo>
                    <a:pt x="215" y="304"/>
                    <a:pt x="215" y="304"/>
                    <a:pt x="215" y="304"/>
                  </a:cubicBezTo>
                  <a:cubicBezTo>
                    <a:pt x="215" y="304"/>
                    <a:pt x="215" y="304"/>
                    <a:pt x="215" y="303"/>
                  </a:cubicBezTo>
                  <a:cubicBezTo>
                    <a:pt x="215" y="303"/>
                    <a:pt x="215" y="302"/>
                    <a:pt x="215" y="302"/>
                  </a:cubicBezTo>
                  <a:cubicBezTo>
                    <a:pt x="215" y="302"/>
                    <a:pt x="215" y="302"/>
                    <a:pt x="215" y="301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5" y="291"/>
                    <a:pt x="215" y="286"/>
                    <a:pt x="240" y="259"/>
                  </a:cubicBezTo>
                  <a:cubicBezTo>
                    <a:pt x="240" y="259"/>
                    <a:pt x="241" y="259"/>
                    <a:pt x="241" y="259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76" y="229"/>
                    <a:pt x="294" y="192"/>
                    <a:pt x="294" y="147"/>
                  </a:cubicBezTo>
                  <a:cubicBezTo>
                    <a:pt x="294" y="105"/>
                    <a:pt x="277" y="67"/>
                    <a:pt x="24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226">
              <a:extLst>
                <a:ext uri="{FF2B5EF4-FFF2-40B4-BE49-F238E27FC236}">
                  <a16:creationId xmlns:a16="http://schemas.microsoft.com/office/drawing/2014/main" id="{616BE5B8-167A-4601-91FE-C2A98C5A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65588"/>
              <a:ext cx="123825" cy="42863"/>
            </a:xfrm>
            <a:custGeom>
              <a:avLst/>
              <a:gdLst>
                <a:gd name="T0" fmla="*/ 117 w 125"/>
                <a:gd name="T1" fmla="*/ 25 h 43"/>
                <a:gd name="T2" fmla="*/ 12 w 125"/>
                <a:gd name="T3" fmla="*/ 1 h 43"/>
                <a:gd name="T4" fmla="*/ 1 w 125"/>
                <a:gd name="T5" fmla="*/ 8 h 43"/>
                <a:gd name="T6" fmla="*/ 8 w 125"/>
                <a:gd name="T7" fmla="*/ 19 h 43"/>
                <a:gd name="T8" fmla="*/ 113 w 125"/>
                <a:gd name="T9" fmla="*/ 43 h 43"/>
                <a:gd name="T10" fmla="*/ 115 w 125"/>
                <a:gd name="T11" fmla="*/ 43 h 43"/>
                <a:gd name="T12" fmla="*/ 124 w 125"/>
                <a:gd name="T13" fmla="*/ 36 h 43"/>
                <a:gd name="T14" fmla="*/ 117 w 125"/>
                <a:gd name="T15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43">
                  <a:moveTo>
                    <a:pt x="117" y="25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2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3"/>
                    <a:pt x="114" y="43"/>
                    <a:pt x="115" y="43"/>
                  </a:cubicBezTo>
                  <a:cubicBezTo>
                    <a:pt x="119" y="43"/>
                    <a:pt x="123" y="40"/>
                    <a:pt x="124" y="36"/>
                  </a:cubicBezTo>
                  <a:cubicBezTo>
                    <a:pt x="125" y="31"/>
                    <a:pt x="122" y="26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227">
              <a:extLst>
                <a:ext uri="{FF2B5EF4-FFF2-40B4-BE49-F238E27FC236}">
                  <a16:creationId xmlns:a16="http://schemas.microsoft.com/office/drawing/2014/main" id="{418CB45D-3A3C-4DCA-BA0C-B6BE361DE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213" y="4102100"/>
              <a:ext cx="104775" cy="39688"/>
            </a:xfrm>
            <a:custGeom>
              <a:avLst/>
              <a:gdLst>
                <a:gd name="T0" fmla="*/ 98 w 106"/>
                <a:gd name="T1" fmla="*/ 20 h 39"/>
                <a:gd name="T2" fmla="*/ 13 w 106"/>
                <a:gd name="T3" fmla="*/ 1 h 39"/>
                <a:gd name="T4" fmla="*/ 2 w 106"/>
                <a:gd name="T5" fmla="*/ 8 h 39"/>
                <a:gd name="T6" fmla="*/ 9 w 106"/>
                <a:gd name="T7" fmla="*/ 19 h 39"/>
                <a:gd name="T8" fmla="*/ 94 w 106"/>
                <a:gd name="T9" fmla="*/ 39 h 39"/>
                <a:gd name="T10" fmla="*/ 96 w 106"/>
                <a:gd name="T11" fmla="*/ 39 h 39"/>
                <a:gd name="T12" fmla="*/ 105 w 106"/>
                <a:gd name="T13" fmla="*/ 31 h 39"/>
                <a:gd name="T14" fmla="*/ 98 w 106"/>
                <a:gd name="T15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39">
                  <a:moveTo>
                    <a:pt x="98" y="2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3"/>
                    <a:pt x="2" y="8"/>
                  </a:cubicBezTo>
                  <a:cubicBezTo>
                    <a:pt x="0" y="13"/>
                    <a:pt x="4" y="18"/>
                    <a:pt x="9" y="1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5" y="39"/>
                    <a:pt x="95" y="39"/>
                    <a:pt x="96" y="39"/>
                  </a:cubicBezTo>
                  <a:cubicBezTo>
                    <a:pt x="100" y="39"/>
                    <a:pt x="104" y="36"/>
                    <a:pt x="105" y="31"/>
                  </a:cubicBezTo>
                  <a:cubicBezTo>
                    <a:pt x="106" y="26"/>
                    <a:pt x="103" y="21"/>
                    <a:pt x="98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A2DA6A7-21D7-428D-8E4A-059FEDFE3316}"/>
              </a:ext>
            </a:extLst>
          </p:cNvPr>
          <p:cNvGrpSpPr/>
          <p:nvPr/>
        </p:nvGrpSpPr>
        <p:grpSpPr>
          <a:xfrm>
            <a:off x="2102687" y="6447077"/>
            <a:ext cx="1033205" cy="1088065"/>
            <a:chOff x="3898901" y="1682751"/>
            <a:chExt cx="461963" cy="423862"/>
          </a:xfrm>
          <a:solidFill>
            <a:schemeClr val="accent1"/>
          </a:solidFill>
        </p:grpSpPr>
        <p:sp>
          <p:nvSpPr>
            <p:cNvPr id="73" name="Freeform 100">
              <a:extLst>
                <a:ext uri="{FF2B5EF4-FFF2-40B4-BE49-F238E27FC236}">
                  <a16:creationId xmlns:a16="http://schemas.microsoft.com/office/drawing/2014/main" id="{E966E382-7A90-447B-A451-403D6306A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720851"/>
              <a:ext cx="409575" cy="254000"/>
            </a:xfrm>
            <a:custGeom>
              <a:avLst/>
              <a:gdLst>
                <a:gd name="T0" fmla="*/ 402 w 412"/>
                <a:gd name="T1" fmla="*/ 0 h 255"/>
                <a:gd name="T2" fmla="*/ 393 w 412"/>
                <a:gd name="T3" fmla="*/ 10 h 255"/>
                <a:gd name="T4" fmla="*/ 393 w 412"/>
                <a:gd name="T5" fmla="*/ 232 h 255"/>
                <a:gd name="T6" fmla="*/ 389 w 412"/>
                <a:gd name="T7" fmla="*/ 236 h 255"/>
                <a:gd name="T8" fmla="*/ 22 w 412"/>
                <a:gd name="T9" fmla="*/ 236 h 255"/>
                <a:gd name="T10" fmla="*/ 19 w 412"/>
                <a:gd name="T11" fmla="*/ 232 h 255"/>
                <a:gd name="T12" fmla="*/ 19 w 412"/>
                <a:gd name="T13" fmla="*/ 10 h 255"/>
                <a:gd name="T14" fmla="*/ 9 w 412"/>
                <a:gd name="T15" fmla="*/ 0 h 255"/>
                <a:gd name="T16" fmla="*/ 0 w 412"/>
                <a:gd name="T17" fmla="*/ 10 h 255"/>
                <a:gd name="T18" fmla="*/ 0 w 412"/>
                <a:gd name="T19" fmla="*/ 232 h 255"/>
                <a:gd name="T20" fmla="*/ 22 w 412"/>
                <a:gd name="T21" fmla="*/ 255 h 255"/>
                <a:gd name="T22" fmla="*/ 389 w 412"/>
                <a:gd name="T23" fmla="*/ 255 h 255"/>
                <a:gd name="T24" fmla="*/ 412 w 412"/>
                <a:gd name="T25" fmla="*/ 232 h 255"/>
                <a:gd name="T26" fmla="*/ 412 w 412"/>
                <a:gd name="T27" fmla="*/ 10 h 255"/>
                <a:gd name="T28" fmla="*/ 402 w 412"/>
                <a:gd name="T2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2" h="255">
                  <a:moveTo>
                    <a:pt x="402" y="0"/>
                  </a:moveTo>
                  <a:cubicBezTo>
                    <a:pt x="397" y="0"/>
                    <a:pt x="393" y="4"/>
                    <a:pt x="393" y="10"/>
                  </a:cubicBezTo>
                  <a:cubicBezTo>
                    <a:pt x="393" y="232"/>
                    <a:pt x="393" y="232"/>
                    <a:pt x="393" y="232"/>
                  </a:cubicBezTo>
                  <a:cubicBezTo>
                    <a:pt x="393" y="234"/>
                    <a:pt x="391" y="236"/>
                    <a:pt x="389" y="236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0" y="236"/>
                    <a:pt x="19" y="234"/>
                    <a:pt x="19" y="232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245"/>
                    <a:pt x="10" y="255"/>
                    <a:pt x="22" y="255"/>
                  </a:cubicBezTo>
                  <a:cubicBezTo>
                    <a:pt x="389" y="255"/>
                    <a:pt x="389" y="255"/>
                    <a:pt x="389" y="255"/>
                  </a:cubicBezTo>
                  <a:cubicBezTo>
                    <a:pt x="402" y="255"/>
                    <a:pt x="412" y="245"/>
                    <a:pt x="412" y="232"/>
                  </a:cubicBezTo>
                  <a:cubicBezTo>
                    <a:pt x="412" y="10"/>
                    <a:pt x="412" y="10"/>
                    <a:pt x="412" y="10"/>
                  </a:cubicBezTo>
                  <a:cubicBezTo>
                    <a:pt x="412" y="4"/>
                    <a:pt x="408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101">
              <a:extLst>
                <a:ext uri="{FF2B5EF4-FFF2-40B4-BE49-F238E27FC236}">
                  <a16:creationId xmlns:a16="http://schemas.microsoft.com/office/drawing/2014/main" id="{C4C833E0-868D-43C6-9F28-3E68C9BF7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1" y="1682751"/>
              <a:ext cx="461963" cy="19050"/>
            </a:xfrm>
            <a:custGeom>
              <a:avLst/>
              <a:gdLst>
                <a:gd name="T0" fmla="*/ 455 w 464"/>
                <a:gd name="T1" fmla="*/ 0 h 19"/>
                <a:gd name="T2" fmla="*/ 9 w 464"/>
                <a:gd name="T3" fmla="*/ 0 h 19"/>
                <a:gd name="T4" fmla="*/ 0 w 464"/>
                <a:gd name="T5" fmla="*/ 9 h 19"/>
                <a:gd name="T6" fmla="*/ 9 w 464"/>
                <a:gd name="T7" fmla="*/ 19 h 19"/>
                <a:gd name="T8" fmla="*/ 455 w 464"/>
                <a:gd name="T9" fmla="*/ 19 h 19"/>
                <a:gd name="T10" fmla="*/ 464 w 464"/>
                <a:gd name="T11" fmla="*/ 9 h 19"/>
                <a:gd name="T12" fmla="*/ 455 w 464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19">
                  <a:moveTo>
                    <a:pt x="45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455" y="19"/>
                    <a:pt x="455" y="19"/>
                    <a:pt x="455" y="19"/>
                  </a:cubicBezTo>
                  <a:cubicBezTo>
                    <a:pt x="460" y="19"/>
                    <a:pt x="464" y="14"/>
                    <a:pt x="464" y="9"/>
                  </a:cubicBezTo>
                  <a:cubicBezTo>
                    <a:pt x="464" y="4"/>
                    <a:pt x="460" y="0"/>
                    <a:pt x="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102">
              <a:extLst>
                <a:ext uri="{FF2B5EF4-FFF2-40B4-BE49-F238E27FC236}">
                  <a16:creationId xmlns:a16="http://schemas.microsoft.com/office/drawing/2014/main" id="{80F01203-60D8-470C-ACDE-95AA42C12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801" y="1760538"/>
              <a:ext cx="280988" cy="123825"/>
            </a:xfrm>
            <a:custGeom>
              <a:avLst/>
              <a:gdLst>
                <a:gd name="T0" fmla="*/ 96 w 282"/>
                <a:gd name="T1" fmla="*/ 29 h 123"/>
                <a:gd name="T2" fmla="*/ 84 w 282"/>
                <a:gd name="T3" fmla="*/ 28 h 123"/>
                <a:gd name="T4" fmla="*/ 5 w 282"/>
                <a:gd name="T5" fmla="*/ 93 h 123"/>
                <a:gd name="T6" fmla="*/ 4 w 282"/>
                <a:gd name="T7" fmla="*/ 107 h 123"/>
                <a:gd name="T8" fmla="*/ 17 w 282"/>
                <a:gd name="T9" fmla="*/ 108 h 123"/>
                <a:gd name="T10" fmla="*/ 89 w 282"/>
                <a:gd name="T11" fmla="*/ 48 h 123"/>
                <a:gd name="T12" fmla="*/ 161 w 282"/>
                <a:gd name="T13" fmla="*/ 120 h 123"/>
                <a:gd name="T14" fmla="*/ 168 w 282"/>
                <a:gd name="T15" fmla="*/ 123 h 123"/>
                <a:gd name="T16" fmla="*/ 175 w 282"/>
                <a:gd name="T17" fmla="*/ 120 h 123"/>
                <a:gd name="T18" fmla="*/ 264 w 282"/>
                <a:gd name="T19" fmla="*/ 32 h 123"/>
                <a:gd name="T20" fmla="*/ 264 w 282"/>
                <a:gd name="T21" fmla="*/ 74 h 123"/>
                <a:gd name="T22" fmla="*/ 273 w 282"/>
                <a:gd name="T23" fmla="*/ 84 h 123"/>
                <a:gd name="T24" fmla="*/ 282 w 282"/>
                <a:gd name="T25" fmla="*/ 74 h 123"/>
                <a:gd name="T26" fmla="*/ 282 w 282"/>
                <a:gd name="T27" fmla="*/ 9 h 123"/>
                <a:gd name="T28" fmla="*/ 282 w 282"/>
                <a:gd name="T29" fmla="*/ 7 h 123"/>
                <a:gd name="T30" fmla="*/ 282 w 282"/>
                <a:gd name="T31" fmla="*/ 6 h 123"/>
                <a:gd name="T32" fmla="*/ 282 w 282"/>
                <a:gd name="T33" fmla="*/ 5 h 123"/>
                <a:gd name="T34" fmla="*/ 281 w 282"/>
                <a:gd name="T35" fmla="*/ 4 h 123"/>
                <a:gd name="T36" fmla="*/ 281 w 282"/>
                <a:gd name="T37" fmla="*/ 4 h 123"/>
                <a:gd name="T38" fmla="*/ 280 w 282"/>
                <a:gd name="T39" fmla="*/ 2 h 123"/>
                <a:gd name="T40" fmla="*/ 280 w 282"/>
                <a:gd name="T41" fmla="*/ 2 h 123"/>
                <a:gd name="T42" fmla="*/ 279 w 282"/>
                <a:gd name="T43" fmla="*/ 2 h 123"/>
                <a:gd name="T44" fmla="*/ 278 w 282"/>
                <a:gd name="T45" fmla="*/ 1 h 123"/>
                <a:gd name="T46" fmla="*/ 277 w 282"/>
                <a:gd name="T47" fmla="*/ 1 h 123"/>
                <a:gd name="T48" fmla="*/ 277 w 282"/>
                <a:gd name="T49" fmla="*/ 0 h 123"/>
                <a:gd name="T50" fmla="*/ 276 w 282"/>
                <a:gd name="T51" fmla="*/ 0 h 123"/>
                <a:gd name="T52" fmla="*/ 275 w 282"/>
                <a:gd name="T53" fmla="*/ 0 h 123"/>
                <a:gd name="T54" fmla="*/ 273 w 282"/>
                <a:gd name="T55" fmla="*/ 0 h 123"/>
                <a:gd name="T56" fmla="*/ 273 w 282"/>
                <a:gd name="T57" fmla="*/ 0 h 123"/>
                <a:gd name="T58" fmla="*/ 207 w 282"/>
                <a:gd name="T59" fmla="*/ 0 h 123"/>
                <a:gd name="T60" fmla="*/ 198 w 282"/>
                <a:gd name="T61" fmla="*/ 9 h 123"/>
                <a:gd name="T62" fmla="*/ 207 w 282"/>
                <a:gd name="T63" fmla="*/ 18 h 123"/>
                <a:gd name="T64" fmla="*/ 250 w 282"/>
                <a:gd name="T65" fmla="*/ 18 h 123"/>
                <a:gd name="T66" fmla="*/ 168 w 282"/>
                <a:gd name="T67" fmla="*/ 101 h 123"/>
                <a:gd name="T68" fmla="*/ 96 w 282"/>
                <a:gd name="T69" fmla="*/ 2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2" h="123">
                  <a:moveTo>
                    <a:pt x="96" y="29"/>
                  </a:moveTo>
                  <a:cubicBezTo>
                    <a:pt x="93" y="25"/>
                    <a:pt x="87" y="25"/>
                    <a:pt x="84" y="28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1" y="97"/>
                    <a:pt x="0" y="103"/>
                    <a:pt x="4" y="107"/>
                  </a:cubicBezTo>
                  <a:cubicBezTo>
                    <a:pt x="7" y="111"/>
                    <a:pt x="13" y="111"/>
                    <a:pt x="17" y="10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63" y="122"/>
                    <a:pt x="166" y="123"/>
                    <a:pt x="168" y="123"/>
                  </a:cubicBezTo>
                  <a:cubicBezTo>
                    <a:pt x="171" y="123"/>
                    <a:pt x="173" y="122"/>
                    <a:pt x="175" y="120"/>
                  </a:cubicBezTo>
                  <a:cubicBezTo>
                    <a:pt x="264" y="32"/>
                    <a:pt x="264" y="32"/>
                    <a:pt x="264" y="32"/>
                  </a:cubicBezTo>
                  <a:cubicBezTo>
                    <a:pt x="264" y="74"/>
                    <a:pt x="264" y="74"/>
                    <a:pt x="264" y="74"/>
                  </a:cubicBezTo>
                  <a:cubicBezTo>
                    <a:pt x="264" y="80"/>
                    <a:pt x="268" y="84"/>
                    <a:pt x="273" y="84"/>
                  </a:cubicBezTo>
                  <a:cubicBezTo>
                    <a:pt x="278" y="84"/>
                    <a:pt x="282" y="80"/>
                    <a:pt x="282" y="74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82" y="8"/>
                    <a:pt x="282" y="8"/>
                    <a:pt x="282" y="7"/>
                  </a:cubicBezTo>
                  <a:cubicBezTo>
                    <a:pt x="282" y="7"/>
                    <a:pt x="282" y="7"/>
                    <a:pt x="282" y="6"/>
                  </a:cubicBezTo>
                  <a:cubicBezTo>
                    <a:pt x="282" y="6"/>
                    <a:pt x="282" y="6"/>
                    <a:pt x="282" y="5"/>
                  </a:cubicBezTo>
                  <a:cubicBezTo>
                    <a:pt x="281" y="5"/>
                    <a:pt x="281" y="5"/>
                    <a:pt x="281" y="4"/>
                  </a:cubicBezTo>
                  <a:cubicBezTo>
                    <a:pt x="281" y="4"/>
                    <a:pt x="281" y="4"/>
                    <a:pt x="281" y="4"/>
                  </a:cubicBezTo>
                  <a:cubicBezTo>
                    <a:pt x="280" y="3"/>
                    <a:pt x="280" y="3"/>
                    <a:pt x="280" y="2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0" y="2"/>
                    <a:pt x="279" y="2"/>
                    <a:pt x="279" y="2"/>
                  </a:cubicBezTo>
                  <a:cubicBezTo>
                    <a:pt x="279" y="2"/>
                    <a:pt x="279" y="1"/>
                    <a:pt x="278" y="1"/>
                  </a:cubicBezTo>
                  <a:cubicBezTo>
                    <a:pt x="278" y="1"/>
                    <a:pt x="278" y="1"/>
                    <a:pt x="277" y="1"/>
                  </a:cubicBezTo>
                  <a:cubicBezTo>
                    <a:pt x="277" y="1"/>
                    <a:pt x="277" y="0"/>
                    <a:pt x="27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4" y="0"/>
                    <a:pt x="274" y="0"/>
                    <a:pt x="27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2" y="0"/>
                    <a:pt x="198" y="4"/>
                    <a:pt x="198" y="9"/>
                  </a:cubicBezTo>
                  <a:cubicBezTo>
                    <a:pt x="198" y="14"/>
                    <a:pt x="202" y="18"/>
                    <a:pt x="207" y="18"/>
                  </a:cubicBezTo>
                  <a:cubicBezTo>
                    <a:pt x="250" y="18"/>
                    <a:pt x="250" y="18"/>
                    <a:pt x="250" y="18"/>
                  </a:cubicBezTo>
                  <a:cubicBezTo>
                    <a:pt x="168" y="101"/>
                    <a:pt x="168" y="101"/>
                    <a:pt x="168" y="101"/>
                  </a:cubicBezTo>
                  <a:lnTo>
                    <a:pt x="96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103">
              <a:extLst>
                <a:ext uri="{FF2B5EF4-FFF2-40B4-BE49-F238E27FC236}">
                  <a16:creationId xmlns:a16="http://schemas.microsoft.com/office/drawing/2014/main" id="{E10442FC-8239-4787-9F27-AB533599C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489" y="1995488"/>
              <a:ext cx="203200" cy="111125"/>
            </a:xfrm>
            <a:custGeom>
              <a:avLst/>
              <a:gdLst>
                <a:gd name="T0" fmla="*/ 198 w 204"/>
                <a:gd name="T1" fmla="*/ 93 h 112"/>
                <a:gd name="T2" fmla="*/ 110 w 204"/>
                <a:gd name="T3" fmla="*/ 47 h 112"/>
                <a:gd name="T4" fmla="*/ 111 w 204"/>
                <a:gd name="T5" fmla="*/ 44 h 112"/>
                <a:gd name="T6" fmla="*/ 111 w 204"/>
                <a:gd name="T7" fmla="*/ 10 h 112"/>
                <a:gd name="T8" fmla="*/ 102 w 204"/>
                <a:gd name="T9" fmla="*/ 0 h 112"/>
                <a:gd name="T10" fmla="*/ 93 w 204"/>
                <a:gd name="T11" fmla="*/ 10 h 112"/>
                <a:gd name="T12" fmla="*/ 93 w 204"/>
                <a:gd name="T13" fmla="*/ 44 h 112"/>
                <a:gd name="T14" fmla="*/ 93 w 204"/>
                <a:gd name="T15" fmla="*/ 47 h 112"/>
                <a:gd name="T16" fmla="*/ 6 w 204"/>
                <a:gd name="T17" fmla="*/ 93 h 112"/>
                <a:gd name="T18" fmla="*/ 2 w 204"/>
                <a:gd name="T19" fmla="*/ 106 h 112"/>
                <a:gd name="T20" fmla="*/ 15 w 204"/>
                <a:gd name="T21" fmla="*/ 110 h 112"/>
                <a:gd name="T22" fmla="*/ 102 w 204"/>
                <a:gd name="T23" fmla="*/ 64 h 112"/>
                <a:gd name="T24" fmla="*/ 189 w 204"/>
                <a:gd name="T25" fmla="*/ 110 h 112"/>
                <a:gd name="T26" fmla="*/ 194 w 204"/>
                <a:gd name="T27" fmla="*/ 111 h 112"/>
                <a:gd name="T28" fmla="*/ 202 w 204"/>
                <a:gd name="T29" fmla="*/ 106 h 112"/>
                <a:gd name="T30" fmla="*/ 198 w 204"/>
                <a:gd name="T31" fmla="*/ 9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112">
                  <a:moveTo>
                    <a:pt x="198" y="93"/>
                  </a:moveTo>
                  <a:cubicBezTo>
                    <a:pt x="110" y="47"/>
                    <a:pt x="110" y="47"/>
                    <a:pt x="110" y="47"/>
                  </a:cubicBezTo>
                  <a:cubicBezTo>
                    <a:pt x="111" y="46"/>
                    <a:pt x="111" y="45"/>
                    <a:pt x="111" y="44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5"/>
                    <a:pt x="107" y="0"/>
                    <a:pt x="102" y="0"/>
                  </a:cubicBezTo>
                  <a:cubicBezTo>
                    <a:pt x="97" y="0"/>
                    <a:pt x="93" y="5"/>
                    <a:pt x="93" y="1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45"/>
                    <a:pt x="93" y="46"/>
                    <a:pt x="93" y="47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" y="96"/>
                    <a:pt x="0" y="101"/>
                    <a:pt x="2" y="106"/>
                  </a:cubicBezTo>
                  <a:cubicBezTo>
                    <a:pt x="4" y="110"/>
                    <a:pt x="10" y="112"/>
                    <a:pt x="15" y="110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91" y="111"/>
                    <a:pt x="192" y="111"/>
                    <a:pt x="194" y="111"/>
                  </a:cubicBezTo>
                  <a:cubicBezTo>
                    <a:pt x="197" y="111"/>
                    <a:pt x="200" y="109"/>
                    <a:pt x="202" y="106"/>
                  </a:cubicBezTo>
                  <a:cubicBezTo>
                    <a:pt x="204" y="101"/>
                    <a:pt x="203" y="96"/>
                    <a:pt x="198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B12F2F5-0E86-4B57-B637-5FB29F46D11A}"/>
              </a:ext>
            </a:extLst>
          </p:cNvPr>
          <p:cNvGrpSpPr/>
          <p:nvPr/>
        </p:nvGrpSpPr>
        <p:grpSpPr>
          <a:xfrm>
            <a:off x="14990453" y="8044493"/>
            <a:ext cx="2751680" cy="1465081"/>
            <a:chOff x="18031294" y="6432748"/>
            <a:chExt cx="3867150" cy="195869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B781A6B-26FA-413F-AEBC-32062B03209E}"/>
                </a:ext>
              </a:extLst>
            </p:cNvPr>
            <p:cNvSpPr txBox="1"/>
            <p:nvPr/>
          </p:nvSpPr>
          <p:spPr>
            <a:xfrm>
              <a:off x="18031294" y="6959612"/>
              <a:ext cx="3867150" cy="1431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  <a:t>LINGARO </a:t>
              </a:r>
            </a:p>
            <a:p>
              <a:pPr algn="ctr">
                <a:lnSpc>
                  <a:spcPct val="120000"/>
                </a:lnSpc>
              </a:pPr>
              <a:r>
                <a:rPr lang="en-US" sz="3000" b="1">
                  <a:solidFill>
                    <a:schemeClr val="tx2"/>
                  </a:solidFill>
                  <a:latin typeface="+mj-lt"/>
                  <a:cs typeface="Poppins SemiBold" panose="02000000000000000000" pitchFamily="2" charset="0"/>
                </a:rPr>
                <a:t>E-COMMERCE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F1D7706-AD19-4AA3-B246-8CD7E840A9B2}"/>
                </a:ext>
              </a:extLst>
            </p:cNvPr>
            <p:cNvCxnSpPr/>
            <p:nvPr/>
          </p:nvCxnSpPr>
          <p:spPr>
            <a:xfrm>
              <a:off x="18840449" y="6432748"/>
              <a:ext cx="256998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13E46CC7-13CC-4046-AEEF-B43757A5D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008" y="10722101"/>
            <a:ext cx="2630160" cy="645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69677-8D64-4B93-BC02-C0D47DFDC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51" y="9916915"/>
            <a:ext cx="4455895" cy="2395577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DBFE0D8E-52B4-4269-BA27-01F5D8AEE3A2}"/>
              </a:ext>
            </a:extLst>
          </p:cNvPr>
          <p:cNvSpPr txBox="1">
            <a:spLocks/>
          </p:cNvSpPr>
          <p:nvPr/>
        </p:nvSpPr>
        <p:spPr>
          <a:xfrm>
            <a:off x="1875043" y="876300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Grupa</a:t>
            </a:r>
            <a:r>
              <a:rPr lang="en-US" sz="8150" dirty="0">
                <a:solidFill>
                  <a:schemeClr val="tx1"/>
                </a:solidFill>
                <a:latin typeface="Maven Pro"/>
              </a:rPr>
              <a:t> </a:t>
            </a:r>
            <a:r>
              <a:rPr lang="en-US" sz="8150" dirty="0" err="1">
                <a:solidFill>
                  <a:schemeClr val="tx1"/>
                </a:solidFill>
                <a:latin typeface="Maven Pro"/>
              </a:rPr>
              <a:t>Lingaro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CFB5E3E-F8A1-404C-B479-08147FC238CD}"/>
              </a:ext>
            </a:extLst>
          </p:cNvPr>
          <p:cNvSpPr txBox="1">
            <a:spLocks/>
          </p:cNvSpPr>
          <p:nvPr/>
        </p:nvSpPr>
        <p:spPr>
          <a:xfrm>
            <a:off x="1871806" y="2620322"/>
            <a:ext cx="20686953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200" kern="1200">
                <a:solidFill>
                  <a:schemeClr val="tx2"/>
                </a:solidFill>
                <a:latin typeface="Maven Pro" panose="00000500000000000000" pitchFamily="2" charset="-18"/>
                <a:ea typeface="+mn-ea"/>
                <a:cs typeface="+mn-cs"/>
              </a:defRPr>
            </a:lvl1pPr>
            <a:lvl2pPr marL="9143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8286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742926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65723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Grupa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Lingaro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specjalizuje się w tworzeniu rozwiązań IT w obszarze </a:t>
            </a:r>
            <a:r>
              <a:rPr lang="pl-PL" b="1" dirty="0">
                <a:solidFill>
                  <a:schemeClr val="tx1"/>
                </a:solidFill>
              </a:rPr>
              <a:t>analityki i wizualizacji danych, automatyzacji procesów biznesowych oraz budowaniu dedykowanych aplikacji klasy enterprise i rozwiązań e-commerce </a:t>
            </a:r>
            <a:r>
              <a:rPr lang="pl-PL" dirty="0">
                <a:solidFill>
                  <a:schemeClr val="tx1"/>
                </a:solidFill>
              </a:rPr>
              <a:t>z wykorzystaniem najnowszych technologii jak AI, Machine Learning i Business Intelligence.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91CD2D-B4B0-431B-B5A0-5DBD8DB399FF}"/>
              </a:ext>
            </a:extLst>
          </p:cNvPr>
          <p:cNvGrpSpPr/>
          <p:nvPr/>
        </p:nvGrpSpPr>
        <p:grpSpPr>
          <a:xfrm>
            <a:off x="2144917" y="7203477"/>
            <a:ext cx="6668966" cy="4294454"/>
            <a:chOff x="1676400" y="6432748"/>
            <a:chExt cx="3867151" cy="42944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BEED00-A2BA-485D-B2BA-75BF25C7B217}"/>
                </a:ext>
              </a:extLst>
            </p:cNvPr>
            <p:cNvSpPr txBox="1"/>
            <p:nvPr/>
          </p:nvSpPr>
          <p:spPr>
            <a:xfrm>
              <a:off x="1676400" y="6787662"/>
              <a:ext cx="3867150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dirty="0">
                  <a:latin typeface="Maven Pro" panose="00000500000000000000" pitchFamily="2" charset="0"/>
                </a:rPr>
                <a:t>Supply Chain Management</a:t>
              </a:r>
            </a:p>
            <a:p>
              <a:r>
                <a:rPr lang="en-US" sz="3200" dirty="0">
                  <a:latin typeface="Maven Pro" panose="00000500000000000000" pitchFamily="2" charset="0"/>
                </a:rPr>
                <a:t>Manufacturing</a:t>
              </a:r>
            </a:p>
            <a:p>
              <a:r>
                <a:rPr lang="en-US" sz="3200" dirty="0">
                  <a:latin typeface="Maven Pro" panose="00000500000000000000" pitchFamily="2" charset="0"/>
                </a:rPr>
                <a:t>Customer Strategy &amp; Relationships</a:t>
              </a:r>
            </a:p>
            <a:p>
              <a:r>
                <a:rPr lang="en-US" sz="3200" dirty="0">
                  <a:latin typeface="Maven Pro" panose="00000500000000000000" pitchFamily="2" charset="0"/>
                </a:rPr>
                <a:t>Revenue Growth Management</a:t>
              </a:r>
            </a:p>
            <a:p>
              <a:r>
                <a:rPr lang="en-US" sz="3200" dirty="0">
                  <a:latin typeface="Maven Pro" panose="00000500000000000000" pitchFamily="2" charset="0"/>
                </a:rPr>
                <a:t>Sales &amp; Customer Insights</a:t>
              </a:r>
            </a:p>
            <a:p>
              <a:r>
                <a:rPr lang="pl-PL" sz="3200" dirty="0">
                  <a:latin typeface="Maven Pro" panose="00000500000000000000" pitchFamily="2" charset="0"/>
                </a:rPr>
                <a:t>Marketing</a:t>
              </a:r>
              <a:endParaRPr lang="en-US" sz="3200" dirty="0">
                <a:latin typeface="Maven Pro" panose="00000500000000000000" pitchFamily="2" charset="0"/>
              </a:endParaRPr>
            </a:p>
            <a:p>
              <a:r>
                <a:rPr lang="en-US" sz="3200" dirty="0">
                  <a:latin typeface="Maven Pro" panose="00000500000000000000" pitchFamily="2" charset="0"/>
                </a:rPr>
                <a:t>Financial Analysis</a:t>
              </a:r>
              <a:r>
                <a:rPr lang="pl-PL" sz="3200" dirty="0">
                  <a:latin typeface="Maven Pro" panose="00000500000000000000" pitchFamily="2" charset="0"/>
                </a:rPr>
                <a:t> &amp;</a:t>
              </a:r>
              <a:r>
                <a:rPr lang="en-US" sz="3200" dirty="0">
                  <a:latin typeface="Maven Pro" panose="00000500000000000000" pitchFamily="2" charset="0"/>
                </a:rPr>
                <a:t> Reporting</a:t>
              </a:r>
            </a:p>
            <a:p>
              <a:endParaRPr lang="en-US" sz="3200" dirty="0">
                <a:latin typeface="Maven Pro" panose="00000500000000000000" pitchFamily="2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2C1BD4F-EAC8-4F6E-A71A-42A0A8777C22}"/>
                </a:ext>
              </a:extLst>
            </p:cNvPr>
            <p:cNvCxnSpPr/>
            <p:nvPr/>
          </p:nvCxnSpPr>
          <p:spPr>
            <a:xfrm>
              <a:off x="1676400" y="6432748"/>
              <a:ext cx="3867151" cy="0"/>
            </a:xfrm>
            <a:prstGeom prst="line">
              <a:avLst/>
            </a:prstGeom>
            <a:noFill/>
            <a:ln w="57150" cap="flat" cmpd="sng" algn="ctr">
              <a:solidFill>
                <a:srgbClr val="783CBE"/>
              </a:solidFill>
              <a:prstDash val="solid"/>
              <a:miter lim="800000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CEEF82-E43D-4C26-92E1-B40A08153F7D}"/>
              </a:ext>
            </a:extLst>
          </p:cNvPr>
          <p:cNvGrpSpPr/>
          <p:nvPr/>
        </p:nvGrpSpPr>
        <p:grpSpPr>
          <a:xfrm>
            <a:off x="10668081" y="7203477"/>
            <a:ext cx="6668964" cy="6264224"/>
            <a:chOff x="7397750" y="6432748"/>
            <a:chExt cx="3867151" cy="626422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23A13C-A73F-4BAC-ACC8-BE9E17174D01}"/>
                </a:ext>
              </a:extLst>
            </p:cNvPr>
            <p:cNvSpPr txBox="1"/>
            <p:nvPr/>
          </p:nvSpPr>
          <p:spPr>
            <a:xfrm>
              <a:off x="7397750" y="6787662"/>
              <a:ext cx="3867150" cy="59093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>
                  <a:latin typeface="Maven Pro" panose="00000500000000000000" pitchFamily="2" charset="0"/>
                </a:rPr>
                <a:t>FMCG</a:t>
              </a:r>
              <a:endParaRPr lang="pl-PL" sz="3200">
                <a:latin typeface="Maven Pro" panose="00000500000000000000" pitchFamily="2" charset="0"/>
              </a:endParaRPr>
            </a:p>
            <a:p>
              <a:r>
                <a:rPr lang="en-US" sz="3200">
                  <a:latin typeface="Maven Pro" panose="00000500000000000000" pitchFamily="2" charset="0"/>
                </a:rPr>
                <a:t>Pharma</a:t>
              </a:r>
            </a:p>
            <a:p>
              <a:r>
                <a:rPr lang="en-US" sz="3200">
                  <a:latin typeface="Maven Pro" panose="00000500000000000000" pitchFamily="2" charset="0"/>
                </a:rPr>
                <a:t>Retail &amp; Wholesale</a:t>
              </a:r>
              <a:endParaRPr lang="pl-PL" sz="3200">
                <a:latin typeface="Maven Pro" panose="00000500000000000000" pitchFamily="2" charset="0"/>
              </a:endParaRPr>
            </a:p>
            <a:p>
              <a:r>
                <a:rPr lang="en-US" sz="3200">
                  <a:latin typeface="Maven Pro" panose="00000500000000000000" pitchFamily="2" charset="0"/>
                </a:rPr>
                <a:t>Banking, Finance &amp; Insurance</a:t>
              </a:r>
            </a:p>
            <a:p>
              <a:r>
                <a:rPr lang="en-US" sz="3200">
                  <a:latin typeface="Maven Pro" panose="00000500000000000000" pitchFamily="2" charset="0"/>
                </a:rPr>
                <a:t>Recruitment &amp; HR Services</a:t>
              </a:r>
              <a:endParaRPr lang="pl-PL" sz="3200">
                <a:latin typeface="Maven Pro" panose="00000500000000000000" pitchFamily="2" charset="0"/>
              </a:endParaRPr>
            </a:p>
            <a:p>
              <a:r>
                <a:rPr lang="en-US" sz="3200">
                  <a:latin typeface="Maven Pro" panose="00000500000000000000" pitchFamily="2" charset="0"/>
                </a:rPr>
                <a:t>Telecommunication &amp; Media</a:t>
              </a:r>
            </a:p>
            <a:p>
              <a:r>
                <a:rPr lang="en-US" sz="3200">
                  <a:latin typeface="Maven Pro" panose="00000500000000000000" pitchFamily="2" charset="0"/>
                </a:rPr>
                <a:t>Transport &amp; Logistics</a:t>
              </a:r>
              <a:endParaRPr lang="pl-PL" sz="3200">
                <a:latin typeface="Maven Pro" panose="00000500000000000000" pitchFamily="2" charset="0"/>
              </a:endParaRPr>
            </a:p>
            <a:p>
              <a:r>
                <a:rPr lang="en-US" sz="3200">
                  <a:latin typeface="Maven Pro" panose="00000500000000000000" pitchFamily="2" charset="0"/>
                </a:rPr>
                <a:t>Energy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A59C0A-0D33-4497-A2BA-BC1C602F2786}"/>
                </a:ext>
              </a:extLst>
            </p:cNvPr>
            <p:cNvCxnSpPr/>
            <p:nvPr/>
          </p:nvCxnSpPr>
          <p:spPr>
            <a:xfrm>
              <a:off x="7397750" y="6432748"/>
              <a:ext cx="3867151" cy="0"/>
            </a:xfrm>
            <a:prstGeom prst="line">
              <a:avLst/>
            </a:prstGeom>
            <a:noFill/>
            <a:ln w="57150" cap="flat" cmpd="sng" algn="ctr">
              <a:solidFill>
                <a:srgbClr val="5958E2"/>
              </a:solidFill>
              <a:prstDash val="solid"/>
              <a:miter lim="800000"/>
            </a:ln>
            <a:effectLst/>
          </p:spPr>
        </p:cxnSp>
      </p:grpSp>
      <p:sp>
        <p:nvSpPr>
          <p:cNvPr id="29" name="Freeform 7">
            <a:extLst>
              <a:ext uri="{FF2B5EF4-FFF2-40B4-BE49-F238E27FC236}">
                <a16:creationId xmlns:a16="http://schemas.microsoft.com/office/drawing/2014/main" id="{083FD78C-8480-4B69-B05B-811BD0976E8D}"/>
              </a:ext>
            </a:extLst>
          </p:cNvPr>
          <p:cNvSpPr>
            <a:spLocks noEditPoints="1"/>
          </p:cNvSpPr>
          <p:nvPr/>
        </p:nvSpPr>
        <p:spPr bwMode="auto">
          <a:xfrm>
            <a:off x="2144917" y="4908757"/>
            <a:ext cx="1887874" cy="1939806"/>
          </a:xfrm>
          <a:custGeom>
            <a:avLst/>
            <a:gdLst>
              <a:gd name="T0" fmla="*/ 381 w 1170"/>
              <a:gd name="T1" fmla="*/ 493 h 1199"/>
              <a:gd name="T2" fmla="*/ 582 w 1170"/>
              <a:gd name="T3" fmla="*/ 417 h 1199"/>
              <a:gd name="T4" fmla="*/ 343 w 1170"/>
              <a:gd name="T5" fmla="*/ 632 h 1199"/>
              <a:gd name="T6" fmla="*/ 618 w 1170"/>
              <a:gd name="T7" fmla="*/ 356 h 1199"/>
              <a:gd name="T8" fmla="*/ 343 w 1170"/>
              <a:gd name="T9" fmla="*/ 632 h 1199"/>
              <a:gd name="T10" fmla="*/ 595 w 1170"/>
              <a:gd name="T11" fmla="*/ 609 h 1199"/>
              <a:gd name="T12" fmla="*/ 480 w 1170"/>
              <a:gd name="T13" fmla="*/ 331 h 1199"/>
              <a:gd name="T14" fmla="*/ 107 w 1170"/>
              <a:gd name="T15" fmla="*/ 953 h 1199"/>
              <a:gd name="T16" fmla="*/ 22 w 1170"/>
              <a:gd name="T17" fmla="*/ 948 h 1199"/>
              <a:gd name="T18" fmla="*/ 262 w 1170"/>
              <a:gd name="T19" fmla="*/ 591 h 1199"/>
              <a:gd name="T20" fmla="*/ 649 w 1170"/>
              <a:gd name="T21" fmla="*/ 663 h 1199"/>
              <a:gd name="T22" fmla="*/ 361 w 1170"/>
              <a:gd name="T23" fmla="*/ 735 h 1199"/>
              <a:gd name="T24" fmla="*/ 351 w 1170"/>
              <a:gd name="T25" fmla="*/ 695 h 1199"/>
              <a:gd name="T26" fmla="*/ 295 w 1170"/>
              <a:gd name="T27" fmla="*/ 645 h 1199"/>
              <a:gd name="T28" fmla="*/ 263 w 1170"/>
              <a:gd name="T29" fmla="*/ 634 h 1199"/>
              <a:gd name="T30" fmla="*/ 295 w 1170"/>
              <a:gd name="T31" fmla="*/ 587 h 1199"/>
              <a:gd name="T32" fmla="*/ 333 w 1170"/>
              <a:gd name="T33" fmla="*/ 641 h 1199"/>
              <a:gd name="T34" fmla="*/ 627 w 1170"/>
              <a:gd name="T35" fmla="*/ 347 h 1199"/>
              <a:gd name="T36" fmla="*/ 300 w 1170"/>
              <a:gd name="T37" fmla="*/ 715 h 1199"/>
              <a:gd name="T38" fmla="*/ 49 w 1170"/>
              <a:gd name="T39" fmla="*/ 931 h 1199"/>
              <a:gd name="T40" fmla="*/ 1170 w 1170"/>
              <a:gd name="T41" fmla="*/ 1144 h 1199"/>
              <a:gd name="T42" fmla="*/ 382 w 1170"/>
              <a:gd name="T43" fmla="*/ 1123 h 1199"/>
              <a:gd name="T44" fmla="*/ 301 w 1170"/>
              <a:gd name="T45" fmla="*/ 798 h 1199"/>
              <a:gd name="T46" fmla="*/ 398 w 1170"/>
              <a:gd name="T47" fmla="*/ 1091 h 1199"/>
              <a:gd name="T48" fmla="*/ 1061 w 1170"/>
              <a:gd name="T49" fmla="*/ 112 h 1199"/>
              <a:gd name="T50" fmla="*/ 934 w 1170"/>
              <a:gd name="T51" fmla="*/ 131 h 1199"/>
              <a:gd name="T52" fmla="*/ 865 w 1170"/>
              <a:gd name="T53" fmla="*/ 115 h 1199"/>
              <a:gd name="T54" fmla="*/ 781 w 1170"/>
              <a:gd name="T55" fmla="*/ 88 h 1199"/>
              <a:gd name="T56" fmla="*/ 749 w 1170"/>
              <a:gd name="T57" fmla="*/ 88 h 1199"/>
              <a:gd name="T58" fmla="*/ 665 w 1170"/>
              <a:gd name="T59" fmla="*/ 115 h 1199"/>
              <a:gd name="T60" fmla="*/ 596 w 1170"/>
              <a:gd name="T61" fmla="*/ 131 h 1199"/>
              <a:gd name="T62" fmla="*/ 528 w 1170"/>
              <a:gd name="T63" fmla="*/ 115 h 1199"/>
              <a:gd name="T64" fmla="*/ 443 w 1170"/>
              <a:gd name="T65" fmla="*/ 88 h 1199"/>
              <a:gd name="T66" fmla="*/ 412 w 1170"/>
              <a:gd name="T67" fmla="*/ 88 h 1199"/>
              <a:gd name="T68" fmla="*/ 301 w 1170"/>
              <a:gd name="T69" fmla="*/ 287 h 1199"/>
              <a:gd name="T70" fmla="*/ 412 w 1170"/>
              <a:gd name="T71" fmla="*/ 56 h 1199"/>
              <a:gd name="T72" fmla="*/ 443 w 1170"/>
              <a:gd name="T73" fmla="*/ 56 h 1199"/>
              <a:gd name="T74" fmla="*/ 528 w 1170"/>
              <a:gd name="T75" fmla="*/ 16 h 1199"/>
              <a:gd name="T76" fmla="*/ 596 w 1170"/>
              <a:gd name="T77" fmla="*/ 0 h 1199"/>
              <a:gd name="T78" fmla="*/ 665 w 1170"/>
              <a:gd name="T79" fmla="*/ 16 h 1199"/>
              <a:gd name="T80" fmla="*/ 749 w 1170"/>
              <a:gd name="T81" fmla="*/ 56 h 1199"/>
              <a:gd name="T82" fmla="*/ 781 w 1170"/>
              <a:gd name="T83" fmla="*/ 56 h 1199"/>
              <a:gd name="T84" fmla="*/ 865 w 1170"/>
              <a:gd name="T85" fmla="*/ 16 h 1199"/>
              <a:gd name="T86" fmla="*/ 934 w 1170"/>
              <a:gd name="T87" fmla="*/ 0 h 1199"/>
              <a:gd name="T88" fmla="*/ 1093 w 1170"/>
              <a:gd name="T89" fmla="*/ 112 h 1199"/>
              <a:gd name="T90" fmla="*/ 1138 w 1170"/>
              <a:gd name="T91" fmla="*/ 208 h 1199"/>
              <a:gd name="T92" fmla="*/ 1037 w 1170"/>
              <a:gd name="T93" fmla="*/ 1123 h 1199"/>
              <a:gd name="T94" fmla="*/ 1114 w 1170"/>
              <a:gd name="T95" fmla="*/ 1168 h 1199"/>
              <a:gd name="T96" fmla="*/ 852 w 1170"/>
              <a:gd name="T97" fmla="*/ 696 h 1199"/>
              <a:gd name="T98" fmla="*/ 734 w 1170"/>
              <a:gd name="T99" fmla="*/ 1025 h 1199"/>
              <a:gd name="T100" fmla="*/ 820 w 1170"/>
              <a:gd name="T101" fmla="*/ 712 h 1199"/>
              <a:gd name="T102" fmla="*/ 820 w 1170"/>
              <a:gd name="T103" fmla="*/ 712 h 1199"/>
              <a:gd name="T104" fmla="*/ 692 w 1170"/>
              <a:gd name="T105" fmla="*/ 1040 h 1199"/>
              <a:gd name="T106" fmla="*/ 606 w 1170"/>
              <a:gd name="T107" fmla="*/ 779 h 1199"/>
              <a:gd name="T108" fmla="*/ 622 w 1170"/>
              <a:gd name="T109" fmla="*/ 1009 h 1199"/>
              <a:gd name="T110" fmla="*/ 995 w 1170"/>
              <a:gd name="T111" fmla="*/ 617 h 1199"/>
              <a:gd name="T112" fmla="*/ 878 w 1170"/>
              <a:gd name="T113" fmla="*/ 1025 h 1199"/>
              <a:gd name="T114" fmla="*/ 964 w 1170"/>
              <a:gd name="T115" fmla="*/ 633 h 1199"/>
              <a:gd name="T116" fmla="*/ 964 w 1170"/>
              <a:gd name="T117" fmla="*/ 633 h 1199"/>
              <a:gd name="T118" fmla="*/ 919 w 1170"/>
              <a:gd name="T119" fmla="*/ 377 h 1199"/>
              <a:gd name="T120" fmla="*/ 870 w 1170"/>
              <a:gd name="T121" fmla="*/ 458 h 1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70" h="1199">
                <a:moveTo>
                  <a:pt x="441" y="574"/>
                </a:moveTo>
                <a:cubicBezTo>
                  <a:pt x="363" y="519"/>
                  <a:pt x="363" y="519"/>
                  <a:pt x="363" y="519"/>
                </a:cubicBezTo>
                <a:cubicBezTo>
                  <a:pt x="356" y="514"/>
                  <a:pt x="354" y="504"/>
                  <a:pt x="359" y="497"/>
                </a:cubicBezTo>
                <a:cubicBezTo>
                  <a:pt x="364" y="490"/>
                  <a:pt x="374" y="488"/>
                  <a:pt x="381" y="493"/>
                </a:cubicBezTo>
                <a:cubicBezTo>
                  <a:pt x="447" y="540"/>
                  <a:pt x="447" y="540"/>
                  <a:pt x="447" y="540"/>
                </a:cubicBezTo>
                <a:cubicBezTo>
                  <a:pt x="557" y="397"/>
                  <a:pt x="557" y="397"/>
                  <a:pt x="557" y="397"/>
                </a:cubicBezTo>
                <a:cubicBezTo>
                  <a:pt x="562" y="390"/>
                  <a:pt x="572" y="389"/>
                  <a:pt x="579" y="395"/>
                </a:cubicBezTo>
                <a:cubicBezTo>
                  <a:pt x="586" y="400"/>
                  <a:pt x="587" y="410"/>
                  <a:pt x="582" y="417"/>
                </a:cubicBezTo>
                <a:cubicBezTo>
                  <a:pt x="462" y="571"/>
                  <a:pt x="462" y="571"/>
                  <a:pt x="462" y="571"/>
                </a:cubicBezTo>
                <a:cubicBezTo>
                  <a:pt x="459" y="575"/>
                  <a:pt x="455" y="577"/>
                  <a:pt x="450" y="577"/>
                </a:cubicBezTo>
                <a:cubicBezTo>
                  <a:pt x="447" y="577"/>
                  <a:pt x="444" y="576"/>
                  <a:pt x="441" y="574"/>
                </a:cubicBezTo>
                <a:close/>
                <a:moveTo>
                  <a:pt x="343" y="632"/>
                </a:moveTo>
                <a:cubicBezTo>
                  <a:pt x="306" y="595"/>
                  <a:pt x="286" y="546"/>
                  <a:pt x="286" y="494"/>
                </a:cubicBezTo>
                <a:cubicBezTo>
                  <a:pt x="286" y="442"/>
                  <a:pt x="306" y="393"/>
                  <a:pt x="343" y="356"/>
                </a:cubicBezTo>
                <a:cubicBezTo>
                  <a:pt x="379" y="320"/>
                  <a:pt x="428" y="299"/>
                  <a:pt x="480" y="299"/>
                </a:cubicBezTo>
                <a:cubicBezTo>
                  <a:pt x="532" y="299"/>
                  <a:pt x="581" y="320"/>
                  <a:pt x="618" y="356"/>
                </a:cubicBezTo>
                <a:cubicBezTo>
                  <a:pt x="655" y="393"/>
                  <a:pt x="675" y="442"/>
                  <a:pt x="675" y="494"/>
                </a:cubicBezTo>
                <a:cubicBezTo>
                  <a:pt x="675" y="546"/>
                  <a:pt x="655" y="595"/>
                  <a:pt x="618" y="632"/>
                </a:cubicBezTo>
                <a:cubicBezTo>
                  <a:pt x="581" y="668"/>
                  <a:pt x="532" y="689"/>
                  <a:pt x="480" y="689"/>
                </a:cubicBezTo>
                <a:cubicBezTo>
                  <a:pt x="428" y="689"/>
                  <a:pt x="379" y="668"/>
                  <a:pt x="343" y="632"/>
                </a:cubicBezTo>
                <a:close/>
                <a:moveTo>
                  <a:pt x="317" y="494"/>
                </a:moveTo>
                <a:cubicBezTo>
                  <a:pt x="317" y="538"/>
                  <a:pt x="334" y="578"/>
                  <a:pt x="365" y="609"/>
                </a:cubicBezTo>
                <a:cubicBezTo>
                  <a:pt x="396" y="640"/>
                  <a:pt x="437" y="657"/>
                  <a:pt x="480" y="657"/>
                </a:cubicBezTo>
                <a:cubicBezTo>
                  <a:pt x="524" y="657"/>
                  <a:pt x="565" y="640"/>
                  <a:pt x="595" y="609"/>
                </a:cubicBezTo>
                <a:cubicBezTo>
                  <a:pt x="595" y="609"/>
                  <a:pt x="595" y="609"/>
                  <a:pt x="595" y="609"/>
                </a:cubicBezTo>
                <a:cubicBezTo>
                  <a:pt x="626" y="578"/>
                  <a:pt x="643" y="538"/>
                  <a:pt x="643" y="494"/>
                </a:cubicBezTo>
                <a:cubicBezTo>
                  <a:pt x="643" y="450"/>
                  <a:pt x="626" y="410"/>
                  <a:pt x="595" y="379"/>
                </a:cubicBezTo>
                <a:cubicBezTo>
                  <a:pt x="565" y="348"/>
                  <a:pt x="524" y="331"/>
                  <a:pt x="480" y="331"/>
                </a:cubicBezTo>
                <a:cubicBezTo>
                  <a:pt x="437" y="331"/>
                  <a:pt x="396" y="348"/>
                  <a:pt x="365" y="379"/>
                </a:cubicBezTo>
                <a:cubicBezTo>
                  <a:pt x="334" y="410"/>
                  <a:pt x="317" y="450"/>
                  <a:pt x="317" y="494"/>
                </a:cubicBezTo>
                <a:close/>
                <a:moveTo>
                  <a:pt x="322" y="737"/>
                </a:moveTo>
                <a:cubicBezTo>
                  <a:pt x="107" y="953"/>
                  <a:pt x="107" y="953"/>
                  <a:pt x="107" y="953"/>
                </a:cubicBezTo>
                <a:cubicBezTo>
                  <a:pt x="96" y="964"/>
                  <a:pt x="82" y="970"/>
                  <a:pt x="67" y="970"/>
                </a:cubicBezTo>
                <a:cubicBezTo>
                  <a:pt x="52" y="970"/>
                  <a:pt x="38" y="964"/>
                  <a:pt x="27" y="953"/>
                </a:cubicBezTo>
                <a:cubicBezTo>
                  <a:pt x="27" y="953"/>
                  <a:pt x="27" y="953"/>
                  <a:pt x="27" y="953"/>
                </a:cubicBezTo>
                <a:cubicBezTo>
                  <a:pt x="22" y="948"/>
                  <a:pt x="22" y="948"/>
                  <a:pt x="22" y="948"/>
                </a:cubicBezTo>
                <a:cubicBezTo>
                  <a:pt x="0" y="926"/>
                  <a:pt x="0" y="890"/>
                  <a:pt x="22" y="868"/>
                </a:cubicBezTo>
                <a:cubicBezTo>
                  <a:pt x="237" y="652"/>
                  <a:pt x="237" y="652"/>
                  <a:pt x="237" y="652"/>
                </a:cubicBezTo>
                <a:cubicBezTo>
                  <a:pt x="228" y="640"/>
                  <a:pt x="229" y="624"/>
                  <a:pt x="239" y="613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0" y="588"/>
                  <a:pt x="259" y="585"/>
                  <a:pt x="258" y="582"/>
                </a:cubicBezTo>
                <a:cubicBezTo>
                  <a:pt x="223" y="493"/>
                  <a:pt x="244" y="392"/>
                  <a:pt x="311" y="325"/>
                </a:cubicBezTo>
                <a:cubicBezTo>
                  <a:pt x="404" y="232"/>
                  <a:pt x="556" y="232"/>
                  <a:pt x="649" y="325"/>
                </a:cubicBezTo>
                <a:cubicBezTo>
                  <a:pt x="743" y="418"/>
                  <a:pt x="743" y="570"/>
                  <a:pt x="649" y="663"/>
                </a:cubicBezTo>
                <a:cubicBezTo>
                  <a:pt x="604" y="709"/>
                  <a:pt x="543" y="733"/>
                  <a:pt x="480" y="733"/>
                </a:cubicBezTo>
                <a:cubicBezTo>
                  <a:pt x="451" y="733"/>
                  <a:pt x="421" y="728"/>
                  <a:pt x="392" y="716"/>
                </a:cubicBezTo>
                <a:cubicBezTo>
                  <a:pt x="389" y="715"/>
                  <a:pt x="386" y="714"/>
                  <a:pt x="383" y="712"/>
                </a:cubicBezTo>
                <a:cubicBezTo>
                  <a:pt x="361" y="735"/>
                  <a:pt x="361" y="735"/>
                  <a:pt x="361" y="735"/>
                </a:cubicBezTo>
                <a:cubicBezTo>
                  <a:pt x="355" y="740"/>
                  <a:pt x="348" y="743"/>
                  <a:pt x="340" y="743"/>
                </a:cubicBezTo>
                <a:cubicBezTo>
                  <a:pt x="334" y="743"/>
                  <a:pt x="328" y="741"/>
                  <a:pt x="322" y="737"/>
                </a:cubicBezTo>
                <a:close/>
                <a:moveTo>
                  <a:pt x="354" y="697"/>
                </a:moveTo>
                <a:cubicBezTo>
                  <a:pt x="353" y="696"/>
                  <a:pt x="352" y="696"/>
                  <a:pt x="351" y="695"/>
                </a:cubicBezTo>
                <a:cubicBezTo>
                  <a:pt x="345" y="691"/>
                  <a:pt x="340" y="688"/>
                  <a:pt x="334" y="683"/>
                </a:cubicBezTo>
                <a:cubicBezTo>
                  <a:pt x="333" y="682"/>
                  <a:pt x="331" y="681"/>
                  <a:pt x="329" y="679"/>
                </a:cubicBezTo>
                <a:cubicBezTo>
                  <a:pt x="323" y="674"/>
                  <a:pt x="317" y="669"/>
                  <a:pt x="311" y="663"/>
                </a:cubicBezTo>
                <a:cubicBezTo>
                  <a:pt x="305" y="657"/>
                  <a:pt x="300" y="651"/>
                  <a:pt x="295" y="645"/>
                </a:cubicBezTo>
                <a:cubicBezTo>
                  <a:pt x="293" y="643"/>
                  <a:pt x="292" y="641"/>
                  <a:pt x="291" y="640"/>
                </a:cubicBezTo>
                <a:cubicBezTo>
                  <a:pt x="286" y="634"/>
                  <a:pt x="282" y="628"/>
                  <a:pt x="279" y="623"/>
                </a:cubicBezTo>
                <a:cubicBezTo>
                  <a:pt x="278" y="622"/>
                  <a:pt x="277" y="621"/>
                  <a:pt x="277" y="620"/>
                </a:cubicBezTo>
                <a:cubicBezTo>
                  <a:pt x="263" y="634"/>
                  <a:pt x="263" y="634"/>
                  <a:pt x="263" y="634"/>
                </a:cubicBezTo>
                <a:cubicBezTo>
                  <a:pt x="340" y="711"/>
                  <a:pt x="340" y="711"/>
                  <a:pt x="340" y="711"/>
                </a:cubicBezTo>
                <a:lnTo>
                  <a:pt x="354" y="697"/>
                </a:lnTo>
                <a:close/>
                <a:moveTo>
                  <a:pt x="287" y="570"/>
                </a:moveTo>
                <a:cubicBezTo>
                  <a:pt x="289" y="576"/>
                  <a:pt x="292" y="581"/>
                  <a:pt x="295" y="587"/>
                </a:cubicBezTo>
                <a:cubicBezTo>
                  <a:pt x="295" y="587"/>
                  <a:pt x="295" y="587"/>
                  <a:pt x="295" y="587"/>
                </a:cubicBezTo>
                <a:cubicBezTo>
                  <a:pt x="297" y="592"/>
                  <a:pt x="300" y="597"/>
                  <a:pt x="303" y="602"/>
                </a:cubicBezTo>
                <a:cubicBezTo>
                  <a:pt x="308" y="610"/>
                  <a:pt x="314" y="618"/>
                  <a:pt x="320" y="626"/>
                </a:cubicBezTo>
                <a:cubicBezTo>
                  <a:pt x="324" y="631"/>
                  <a:pt x="329" y="636"/>
                  <a:pt x="333" y="641"/>
                </a:cubicBezTo>
                <a:cubicBezTo>
                  <a:pt x="349" y="656"/>
                  <a:pt x="367" y="669"/>
                  <a:pt x="387" y="679"/>
                </a:cubicBezTo>
                <a:cubicBezTo>
                  <a:pt x="392" y="682"/>
                  <a:pt x="398" y="685"/>
                  <a:pt x="404" y="687"/>
                </a:cubicBezTo>
                <a:cubicBezTo>
                  <a:pt x="481" y="718"/>
                  <a:pt x="568" y="699"/>
                  <a:pt x="627" y="641"/>
                </a:cubicBezTo>
                <a:cubicBezTo>
                  <a:pt x="708" y="560"/>
                  <a:pt x="708" y="428"/>
                  <a:pt x="627" y="347"/>
                </a:cubicBezTo>
                <a:cubicBezTo>
                  <a:pt x="586" y="307"/>
                  <a:pt x="533" y="287"/>
                  <a:pt x="480" y="287"/>
                </a:cubicBezTo>
                <a:cubicBezTo>
                  <a:pt x="427" y="287"/>
                  <a:pt x="374" y="307"/>
                  <a:pt x="333" y="347"/>
                </a:cubicBezTo>
                <a:cubicBezTo>
                  <a:pt x="275" y="406"/>
                  <a:pt x="257" y="493"/>
                  <a:pt x="287" y="570"/>
                </a:cubicBezTo>
                <a:close/>
                <a:moveTo>
                  <a:pt x="300" y="715"/>
                </a:moveTo>
                <a:cubicBezTo>
                  <a:pt x="259" y="674"/>
                  <a:pt x="259" y="674"/>
                  <a:pt x="259" y="674"/>
                </a:cubicBezTo>
                <a:cubicBezTo>
                  <a:pt x="44" y="890"/>
                  <a:pt x="44" y="890"/>
                  <a:pt x="44" y="890"/>
                </a:cubicBezTo>
                <a:cubicBezTo>
                  <a:pt x="34" y="900"/>
                  <a:pt x="34" y="916"/>
                  <a:pt x="44" y="926"/>
                </a:cubicBezTo>
                <a:cubicBezTo>
                  <a:pt x="49" y="931"/>
                  <a:pt x="49" y="931"/>
                  <a:pt x="49" y="931"/>
                </a:cubicBezTo>
                <a:cubicBezTo>
                  <a:pt x="59" y="940"/>
                  <a:pt x="75" y="940"/>
                  <a:pt x="85" y="931"/>
                </a:cubicBezTo>
                <a:lnTo>
                  <a:pt x="300" y="715"/>
                </a:lnTo>
                <a:close/>
                <a:moveTo>
                  <a:pt x="1170" y="208"/>
                </a:moveTo>
                <a:cubicBezTo>
                  <a:pt x="1170" y="1144"/>
                  <a:pt x="1170" y="1144"/>
                  <a:pt x="1170" y="1144"/>
                </a:cubicBezTo>
                <a:cubicBezTo>
                  <a:pt x="1170" y="1175"/>
                  <a:pt x="1145" y="1199"/>
                  <a:pt x="1114" y="1199"/>
                </a:cubicBezTo>
                <a:cubicBezTo>
                  <a:pt x="437" y="1199"/>
                  <a:pt x="437" y="1199"/>
                  <a:pt x="437" y="1199"/>
                </a:cubicBezTo>
                <a:cubicBezTo>
                  <a:pt x="407" y="1199"/>
                  <a:pt x="382" y="1175"/>
                  <a:pt x="382" y="1144"/>
                </a:cubicBezTo>
                <a:cubicBezTo>
                  <a:pt x="382" y="1123"/>
                  <a:pt x="382" y="1123"/>
                  <a:pt x="382" y="1123"/>
                </a:cubicBezTo>
                <a:cubicBezTo>
                  <a:pt x="340" y="1123"/>
                  <a:pt x="340" y="1123"/>
                  <a:pt x="340" y="1123"/>
                </a:cubicBezTo>
                <a:cubicBezTo>
                  <a:pt x="310" y="1123"/>
                  <a:pt x="285" y="1098"/>
                  <a:pt x="285" y="1068"/>
                </a:cubicBezTo>
                <a:cubicBezTo>
                  <a:pt x="285" y="814"/>
                  <a:pt x="285" y="814"/>
                  <a:pt x="285" y="814"/>
                </a:cubicBezTo>
                <a:cubicBezTo>
                  <a:pt x="285" y="805"/>
                  <a:pt x="292" y="798"/>
                  <a:pt x="301" y="798"/>
                </a:cubicBezTo>
                <a:cubicBezTo>
                  <a:pt x="309" y="798"/>
                  <a:pt x="316" y="805"/>
                  <a:pt x="316" y="814"/>
                </a:cubicBezTo>
                <a:cubicBezTo>
                  <a:pt x="316" y="1068"/>
                  <a:pt x="316" y="1068"/>
                  <a:pt x="316" y="1068"/>
                </a:cubicBezTo>
                <a:cubicBezTo>
                  <a:pt x="316" y="1081"/>
                  <a:pt x="327" y="1091"/>
                  <a:pt x="340" y="1091"/>
                </a:cubicBezTo>
                <a:cubicBezTo>
                  <a:pt x="398" y="1091"/>
                  <a:pt x="398" y="1091"/>
                  <a:pt x="398" y="1091"/>
                </a:cubicBezTo>
                <a:cubicBezTo>
                  <a:pt x="1037" y="1091"/>
                  <a:pt x="1037" y="1091"/>
                  <a:pt x="1037" y="1091"/>
                </a:cubicBezTo>
                <a:cubicBezTo>
                  <a:pt x="1051" y="1091"/>
                  <a:pt x="1061" y="1081"/>
                  <a:pt x="1061" y="1068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1" y="112"/>
                  <a:pt x="1061" y="112"/>
                  <a:pt x="1061" y="112"/>
                </a:cubicBezTo>
                <a:cubicBezTo>
                  <a:pt x="1061" y="98"/>
                  <a:pt x="1051" y="88"/>
                  <a:pt x="1037" y="88"/>
                </a:cubicBezTo>
                <a:cubicBezTo>
                  <a:pt x="950" y="88"/>
                  <a:pt x="950" y="88"/>
                  <a:pt x="950" y="88"/>
                </a:cubicBezTo>
                <a:cubicBezTo>
                  <a:pt x="950" y="115"/>
                  <a:pt x="950" y="115"/>
                  <a:pt x="950" y="115"/>
                </a:cubicBezTo>
                <a:cubicBezTo>
                  <a:pt x="950" y="124"/>
                  <a:pt x="943" y="131"/>
                  <a:pt x="934" y="131"/>
                </a:cubicBezTo>
                <a:cubicBezTo>
                  <a:pt x="925" y="131"/>
                  <a:pt x="918" y="124"/>
                  <a:pt x="918" y="115"/>
                </a:cubicBezTo>
                <a:cubicBezTo>
                  <a:pt x="918" y="88"/>
                  <a:pt x="918" y="88"/>
                  <a:pt x="918" y="88"/>
                </a:cubicBezTo>
                <a:cubicBezTo>
                  <a:pt x="865" y="88"/>
                  <a:pt x="865" y="88"/>
                  <a:pt x="865" y="88"/>
                </a:cubicBezTo>
                <a:cubicBezTo>
                  <a:pt x="865" y="115"/>
                  <a:pt x="865" y="115"/>
                  <a:pt x="865" y="115"/>
                </a:cubicBezTo>
                <a:cubicBezTo>
                  <a:pt x="865" y="124"/>
                  <a:pt x="858" y="131"/>
                  <a:pt x="849" y="131"/>
                </a:cubicBezTo>
                <a:cubicBezTo>
                  <a:pt x="841" y="131"/>
                  <a:pt x="834" y="124"/>
                  <a:pt x="834" y="115"/>
                </a:cubicBezTo>
                <a:cubicBezTo>
                  <a:pt x="834" y="88"/>
                  <a:pt x="834" y="88"/>
                  <a:pt x="834" y="88"/>
                </a:cubicBezTo>
                <a:cubicBezTo>
                  <a:pt x="781" y="88"/>
                  <a:pt x="781" y="88"/>
                  <a:pt x="781" y="88"/>
                </a:cubicBezTo>
                <a:cubicBezTo>
                  <a:pt x="781" y="115"/>
                  <a:pt x="781" y="115"/>
                  <a:pt x="781" y="115"/>
                </a:cubicBezTo>
                <a:cubicBezTo>
                  <a:pt x="781" y="124"/>
                  <a:pt x="774" y="131"/>
                  <a:pt x="765" y="131"/>
                </a:cubicBezTo>
                <a:cubicBezTo>
                  <a:pt x="756" y="131"/>
                  <a:pt x="749" y="124"/>
                  <a:pt x="749" y="115"/>
                </a:cubicBezTo>
                <a:cubicBezTo>
                  <a:pt x="749" y="88"/>
                  <a:pt x="749" y="88"/>
                  <a:pt x="749" y="88"/>
                </a:cubicBezTo>
                <a:cubicBezTo>
                  <a:pt x="697" y="88"/>
                  <a:pt x="697" y="88"/>
                  <a:pt x="697" y="88"/>
                </a:cubicBezTo>
                <a:cubicBezTo>
                  <a:pt x="697" y="115"/>
                  <a:pt x="697" y="115"/>
                  <a:pt x="697" y="115"/>
                </a:cubicBezTo>
                <a:cubicBezTo>
                  <a:pt x="697" y="124"/>
                  <a:pt x="689" y="131"/>
                  <a:pt x="681" y="131"/>
                </a:cubicBezTo>
                <a:cubicBezTo>
                  <a:pt x="672" y="131"/>
                  <a:pt x="665" y="124"/>
                  <a:pt x="665" y="115"/>
                </a:cubicBezTo>
                <a:cubicBezTo>
                  <a:pt x="665" y="88"/>
                  <a:pt x="665" y="88"/>
                  <a:pt x="665" y="88"/>
                </a:cubicBezTo>
                <a:cubicBezTo>
                  <a:pt x="612" y="88"/>
                  <a:pt x="612" y="88"/>
                  <a:pt x="612" y="88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24"/>
                  <a:pt x="605" y="131"/>
                  <a:pt x="596" y="131"/>
                </a:cubicBezTo>
                <a:cubicBezTo>
                  <a:pt x="588" y="131"/>
                  <a:pt x="581" y="124"/>
                  <a:pt x="581" y="115"/>
                </a:cubicBezTo>
                <a:cubicBezTo>
                  <a:pt x="581" y="88"/>
                  <a:pt x="581" y="88"/>
                  <a:pt x="581" y="88"/>
                </a:cubicBezTo>
                <a:cubicBezTo>
                  <a:pt x="528" y="88"/>
                  <a:pt x="528" y="88"/>
                  <a:pt x="528" y="88"/>
                </a:cubicBezTo>
                <a:cubicBezTo>
                  <a:pt x="528" y="115"/>
                  <a:pt x="528" y="115"/>
                  <a:pt x="528" y="115"/>
                </a:cubicBezTo>
                <a:cubicBezTo>
                  <a:pt x="528" y="124"/>
                  <a:pt x="521" y="131"/>
                  <a:pt x="512" y="131"/>
                </a:cubicBezTo>
                <a:cubicBezTo>
                  <a:pt x="503" y="131"/>
                  <a:pt x="496" y="124"/>
                  <a:pt x="496" y="115"/>
                </a:cubicBezTo>
                <a:cubicBezTo>
                  <a:pt x="496" y="88"/>
                  <a:pt x="496" y="88"/>
                  <a:pt x="496" y="88"/>
                </a:cubicBezTo>
                <a:cubicBezTo>
                  <a:pt x="443" y="88"/>
                  <a:pt x="443" y="88"/>
                  <a:pt x="443" y="88"/>
                </a:cubicBezTo>
                <a:cubicBezTo>
                  <a:pt x="443" y="115"/>
                  <a:pt x="443" y="115"/>
                  <a:pt x="443" y="115"/>
                </a:cubicBezTo>
                <a:cubicBezTo>
                  <a:pt x="443" y="124"/>
                  <a:pt x="436" y="131"/>
                  <a:pt x="428" y="131"/>
                </a:cubicBezTo>
                <a:cubicBezTo>
                  <a:pt x="419" y="131"/>
                  <a:pt x="412" y="124"/>
                  <a:pt x="412" y="115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340" y="88"/>
                  <a:pt x="340" y="88"/>
                  <a:pt x="340" y="88"/>
                </a:cubicBezTo>
                <a:cubicBezTo>
                  <a:pt x="327" y="88"/>
                  <a:pt x="316" y="98"/>
                  <a:pt x="316" y="112"/>
                </a:cubicBezTo>
                <a:cubicBezTo>
                  <a:pt x="316" y="271"/>
                  <a:pt x="316" y="271"/>
                  <a:pt x="316" y="271"/>
                </a:cubicBezTo>
                <a:cubicBezTo>
                  <a:pt x="316" y="280"/>
                  <a:pt x="309" y="287"/>
                  <a:pt x="301" y="287"/>
                </a:cubicBezTo>
                <a:cubicBezTo>
                  <a:pt x="292" y="287"/>
                  <a:pt x="285" y="280"/>
                  <a:pt x="285" y="271"/>
                </a:cubicBezTo>
                <a:cubicBezTo>
                  <a:pt x="285" y="112"/>
                  <a:pt x="285" y="112"/>
                  <a:pt x="285" y="112"/>
                </a:cubicBezTo>
                <a:cubicBezTo>
                  <a:pt x="285" y="81"/>
                  <a:pt x="310" y="56"/>
                  <a:pt x="340" y="56"/>
                </a:cubicBezTo>
                <a:cubicBezTo>
                  <a:pt x="412" y="56"/>
                  <a:pt x="412" y="56"/>
                  <a:pt x="412" y="56"/>
                </a:cubicBezTo>
                <a:cubicBezTo>
                  <a:pt x="412" y="16"/>
                  <a:pt x="412" y="16"/>
                  <a:pt x="412" y="16"/>
                </a:cubicBezTo>
                <a:cubicBezTo>
                  <a:pt x="412" y="8"/>
                  <a:pt x="419" y="0"/>
                  <a:pt x="428" y="0"/>
                </a:cubicBezTo>
                <a:cubicBezTo>
                  <a:pt x="436" y="0"/>
                  <a:pt x="443" y="8"/>
                  <a:pt x="443" y="16"/>
                </a:cubicBezTo>
                <a:cubicBezTo>
                  <a:pt x="443" y="56"/>
                  <a:pt x="443" y="56"/>
                  <a:pt x="443" y="56"/>
                </a:cubicBezTo>
                <a:cubicBezTo>
                  <a:pt x="496" y="56"/>
                  <a:pt x="496" y="56"/>
                  <a:pt x="496" y="56"/>
                </a:cubicBezTo>
                <a:cubicBezTo>
                  <a:pt x="496" y="16"/>
                  <a:pt x="496" y="16"/>
                  <a:pt x="496" y="16"/>
                </a:cubicBezTo>
                <a:cubicBezTo>
                  <a:pt x="496" y="8"/>
                  <a:pt x="503" y="0"/>
                  <a:pt x="512" y="0"/>
                </a:cubicBezTo>
                <a:cubicBezTo>
                  <a:pt x="521" y="0"/>
                  <a:pt x="528" y="8"/>
                  <a:pt x="528" y="16"/>
                </a:cubicBezTo>
                <a:cubicBezTo>
                  <a:pt x="528" y="56"/>
                  <a:pt x="528" y="56"/>
                  <a:pt x="528" y="56"/>
                </a:cubicBezTo>
                <a:cubicBezTo>
                  <a:pt x="581" y="56"/>
                  <a:pt x="581" y="56"/>
                  <a:pt x="581" y="56"/>
                </a:cubicBezTo>
                <a:cubicBezTo>
                  <a:pt x="581" y="16"/>
                  <a:pt x="581" y="16"/>
                  <a:pt x="581" y="16"/>
                </a:cubicBezTo>
                <a:cubicBezTo>
                  <a:pt x="581" y="8"/>
                  <a:pt x="588" y="0"/>
                  <a:pt x="596" y="0"/>
                </a:cubicBezTo>
                <a:cubicBezTo>
                  <a:pt x="605" y="0"/>
                  <a:pt x="612" y="8"/>
                  <a:pt x="612" y="1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65" y="56"/>
                  <a:pt x="665" y="56"/>
                  <a:pt x="665" y="56"/>
                </a:cubicBezTo>
                <a:cubicBezTo>
                  <a:pt x="665" y="16"/>
                  <a:pt x="665" y="16"/>
                  <a:pt x="665" y="16"/>
                </a:cubicBezTo>
                <a:cubicBezTo>
                  <a:pt x="665" y="8"/>
                  <a:pt x="672" y="0"/>
                  <a:pt x="681" y="0"/>
                </a:cubicBezTo>
                <a:cubicBezTo>
                  <a:pt x="689" y="0"/>
                  <a:pt x="697" y="8"/>
                  <a:pt x="697" y="16"/>
                </a:cubicBezTo>
                <a:cubicBezTo>
                  <a:pt x="697" y="56"/>
                  <a:pt x="697" y="56"/>
                  <a:pt x="697" y="56"/>
                </a:cubicBezTo>
                <a:cubicBezTo>
                  <a:pt x="749" y="56"/>
                  <a:pt x="749" y="56"/>
                  <a:pt x="749" y="56"/>
                </a:cubicBezTo>
                <a:cubicBezTo>
                  <a:pt x="749" y="16"/>
                  <a:pt x="749" y="16"/>
                  <a:pt x="749" y="16"/>
                </a:cubicBezTo>
                <a:cubicBezTo>
                  <a:pt x="749" y="8"/>
                  <a:pt x="756" y="0"/>
                  <a:pt x="765" y="0"/>
                </a:cubicBezTo>
                <a:cubicBezTo>
                  <a:pt x="774" y="0"/>
                  <a:pt x="781" y="8"/>
                  <a:pt x="781" y="16"/>
                </a:cubicBezTo>
                <a:cubicBezTo>
                  <a:pt x="781" y="56"/>
                  <a:pt x="781" y="56"/>
                  <a:pt x="781" y="56"/>
                </a:cubicBezTo>
                <a:cubicBezTo>
                  <a:pt x="834" y="56"/>
                  <a:pt x="834" y="56"/>
                  <a:pt x="834" y="56"/>
                </a:cubicBezTo>
                <a:cubicBezTo>
                  <a:pt x="834" y="16"/>
                  <a:pt x="834" y="16"/>
                  <a:pt x="834" y="16"/>
                </a:cubicBezTo>
                <a:cubicBezTo>
                  <a:pt x="834" y="8"/>
                  <a:pt x="841" y="0"/>
                  <a:pt x="849" y="0"/>
                </a:cubicBezTo>
                <a:cubicBezTo>
                  <a:pt x="858" y="0"/>
                  <a:pt x="865" y="8"/>
                  <a:pt x="865" y="16"/>
                </a:cubicBezTo>
                <a:cubicBezTo>
                  <a:pt x="865" y="56"/>
                  <a:pt x="865" y="56"/>
                  <a:pt x="865" y="56"/>
                </a:cubicBezTo>
                <a:cubicBezTo>
                  <a:pt x="918" y="56"/>
                  <a:pt x="918" y="56"/>
                  <a:pt x="918" y="56"/>
                </a:cubicBezTo>
                <a:cubicBezTo>
                  <a:pt x="918" y="16"/>
                  <a:pt x="918" y="16"/>
                  <a:pt x="918" y="16"/>
                </a:cubicBezTo>
                <a:cubicBezTo>
                  <a:pt x="918" y="8"/>
                  <a:pt x="925" y="0"/>
                  <a:pt x="934" y="0"/>
                </a:cubicBezTo>
                <a:cubicBezTo>
                  <a:pt x="943" y="0"/>
                  <a:pt x="950" y="8"/>
                  <a:pt x="950" y="16"/>
                </a:cubicBezTo>
                <a:cubicBezTo>
                  <a:pt x="950" y="56"/>
                  <a:pt x="950" y="56"/>
                  <a:pt x="950" y="56"/>
                </a:cubicBezTo>
                <a:cubicBezTo>
                  <a:pt x="1037" y="56"/>
                  <a:pt x="1037" y="56"/>
                  <a:pt x="1037" y="56"/>
                </a:cubicBezTo>
                <a:cubicBezTo>
                  <a:pt x="1068" y="56"/>
                  <a:pt x="1093" y="81"/>
                  <a:pt x="1093" y="112"/>
                </a:cubicBezTo>
                <a:cubicBezTo>
                  <a:pt x="1093" y="153"/>
                  <a:pt x="1093" y="153"/>
                  <a:pt x="1093" y="153"/>
                </a:cubicBezTo>
                <a:cubicBezTo>
                  <a:pt x="1114" y="153"/>
                  <a:pt x="1114" y="153"/>
                  <a:pt x="1114" y="153"/>
                </a:cubicBezTo>
                <a:cubicBezTo>
                  <a:pt x="1145" y="153"/>
                  <a:pt x="1170" y="177"/>
                  <a:pt x="1170" y="208"/>
                </a:cubicBezTo>
                <a:close/>
                <a:moveTo>
                  <a:pt x="1138" y="208"/>
                </a:moveTo>
                <a:cubicBezTo>
                  <a:pt x="1138" y="195"/>
                  <a:pt x="1127" y="184"/>
                  <a:pt x="1114" y="184"/>
                </a:cubicBezTo>
                <a:cubicBezTo>
                  <a:pt x="1093" y="184"/>
                  <a:pt x="1093" y="184"/>
                  <a:pt x="1093" y="184"/>
                </a:cubicBezTo>
                <a:cubicBezTo>
                  <a:pt x="1093" y="1068"/>
                  <a:pt x="1093" y="1068"/>
                  <a:pt x="1093" y="1068"/>
                </a:cubicBezTo>
                <a:cubicBezTo>
                  <a:pt x="1093" y="1098"/>
                  <a:pt x="1068" y="1123"/>
                  <a:pt x="1037" y="1123"/>
                </a:cubicBezTo>
                <a:cubicBezTo>
                  <a:pt x="413" y="1123"/>
                  <a:pt x="413" y="1123"/>
                  <a:pt x="413" y="1123"/>
                </a:cubicBezTo>
                <a:cubicBezTo>
                  <a:pt x="413" y="1144"/>
                  <a:pt x="413" y="1144"/>
                  <a:pt x="413" y="1144"/>
                </a:cubicBezTo>
                <a:cubicBezTo>
                  <a:pt x="413" y="1157"/>
                  <a:pt x="424" y="1168"/>
                  <a:pt x="437" y="1168"/>
                </a:cubicBezTo>
                <a:cubicBezTo>
                  <a:pt x="1114" y="1168"/>
                  <a:pt x="1114" y="1168"/>
                  <a:pt x="1114" y="1168"/>
                </a:cubicBezTo>
                <a:cubicBezTo>
                  <a:pt x="1127" y="1168"/>
                  <a:pt x="1138" y="1157"/>
                  <a:pt x="1138" y="1144"/>
                </a:cubicBezTo>
                <a:lnTo>
                  <a:pt x="1138" y="208"/>
                </a:lnTo>
                <a:close/>
                <a:moveTo>
                  <a:pt x="836" y="680"/>
                </a:moveTo>
                <a:cubicBezTo>
                  <a:pt x="845" y="680"/>
                  <a:pt x="852" y="687"/>
                  <a:pt x="852" y="696"/>
                </a:cubicBezTo>
                <a:cubicBezTo>
                  <a:pt x="852" y="1025"/>
                  <a:pt x="852" y="1025"/>
                  <a:pt x="852" y="1025"/>
                </a:cubicBezTo>
                <a:cubicBezTo>
                  <a:pt x="852" y="1033"/>
                  <a:pt x="845" y="1040"/>
                  <a:pt x="836" y="1040"/>
                </a:cubicBezTo>
                <a:cubicBezTo>
                  <a:pt x="750" y="1040"/>
                  <a:pt x="750" y="1040"/>
                  <a:pt x="750" y="1040"/>
                </a:cubicBezTo>
                <a:cubicBezTo>
                  <a:pt x="741" y="1040"/>
                  <a:pt x="734" y="1033"/>
                  <a:pt x="734" y="1025"/>
                </a:cubicBezTo>
                <a:cubicBezTo>
                  <a:pt x="734" y="696"/>
                  <a:pt x="734" y="696"/>
                  <a:pt x="734" y="696"/>
                </a:cubicBezTo>
                <a:cubicBezTo>
                  <a:pt x="734" y="687"/>
                  <a:pt x="741" y="680"/>
                  <a:pt x="750" y="680"/>
                </a:cubicBezTo>
                <a:lnTo>
                  <a:pt x="836" y="680"/>
                </a:lnTo>
                <a:close/>
                <a:moveTo>
                  <a:pt x="820" y="712"/>
                </a:moveTo>
                <a:cubicBezTo>
                  <a:pt x="765" y="712"/>
                  <a:pt x="765" y="712"/>
                  <a:pt x="765" y="712"/>
                </a:cubicBezTo>
                <a:cubicBezTo>
                  <a:pt x="765" y="1009"/>
                  <a:pt x="765" y="1009"/>
                  <a:pt x="765" y="1009"/>
                </a:cubicBezTo>
                <a:cubicBezTo>
                  <a:pt x="820" y="1009"/>
                  <a:pt x="820" y="1009"/>
                  <a:pt x="820" y="1009"/>
                </a:cubicBezTo>
                <a:lnTo>
                  <a:pt x="820" y="712"/>
                </a:lnTo>
                <a:close/>
                <a:moveTo>
                  <a:pt x="692" y="779"/>
                </a:moveTo>
                <a:cubicBezTo>
                  <a:pt x="701" y="779"/>
                  <a:pt x="708" y="786"/>
                  <a:pt x="708" y="795"/>
                </a:cubicBezTo>
                <a:cubicBezTo>
                  <a:pt x="708" y="1025"/>
                  <a:pt x="708" y="1025"/>
                  <a:pt x="708" y="1025"/>
                </a:cubicBezTo>
                <a:cubicBezTo>
                  <a:pt x="708" y="1033"/>
                  <a:pt x="701" y="1040"/>
                  <a:pt x="692" y="1040"/>
                </a:cubicBezTo>
                <a:cubicBezTo>
                  <a:pt x="606" y="1040"/>
                  <a:pt x="606" y="1040"/>
                  <a:pt x="606" y="1040"/>
                </a:cubicBezTo>
                <a:cubicBezTo>
                  <a:pt x="597" y="1040"/>
                  <a:pt x="590" y="1033"/>
                  <a:pt x="590" y="1025"/>
                </a:cubicBezTo>
                <a:cubicBezTo>
                  <a:pt x="590" y="795"/>
                  <a:pt x="590" y="795"/>
                  <a:pt x="590" y="795"/>
                </a:cubicBezTo>
                <a:cubicBezTo>
                  <a:pt x="590" y="786"/>
                  <a:pt x="597" y="779"/>
                  <a:pt x="606" y="779"/>
                </a:cubicBezTo>
                <a:lnTo>
                  <a:pt x="692" y="779"/>
                </a:lnTo>
                <a:close/>
                <a:moveTo>
                  <a:pt x="676" y="811"/>
                </a:moveTo>
                <a:cubicBezTo>
                  <a:pt x="622" y="811"/>
                  <a:pt x="622" y="811"/>
                  <a:pt x="622" y="811"/>
                </a:cubicBezTo>
                <a:cubicBezTo>
                  <a:pt x="622" y="1009"/>
                  <a:pt x="622" y="1009"/>
                  <a:pt x="622" y="1009"/>
                </a:cubicBezTo>
                <a:cubicBezTo>
                  <a:pt x="676" y="1009"/>
                  <a:pt x="676" y="1009"/>
                  <a:pt x="676" y="1009"/>
                </a:cubicBezTo>
                <a:lnTo>
                  <a:pt x="676" y="811"/>
                </a:lnTo>
                <a:close/>
                <a:moveTo>
                  <a:pt x="980" y="601"/>
                </a:moveTo>
                <a:cubicBezTo>
                  <a:pt x="988" y="601"/>
                  <a:pt x="995" y="608"/>
                  <a:pt x="995" y="617"/>
                </a:cubicBezTo>
                <a:cubicBezTo>
                  <a:pt x="995" y="1025"/>
                  <a:pt x="995" y="1025"/>
                  <a:pt x="995" y="1025"/>
                </a:cubicBezTo>
                <a:cubicBezTo>
                  <a:pt x="995" y="1033"/>
                  <a:pt x="988" y="1040"/>
                  <a:pt x="980" y="1040"/>
                </a:cubicBezTo>
                <a:cubicBezTo>
                  <a:pt x="893" y="1040"/>
                  <a:pt x="893" y="1040"/>
                  <a:pt x="893" y="1040"/>
                </a:cubicBezTo>
                <a:cubicBezTo>
                  <a:pt x="885" y="1040"/>
                  <a:pt x="878" y="1033"/>
                  <a:pt x="878" y="1025"/>
                </a:cubicBezTo>
                <a:cubicBezTo>
                  <a:pt x="878" y="617"/>
                  <a:pt x="878" y="617"/>
                  <a:pt x="878" y="617"/>
                </a:cubicBezTo>
                <a:cubicBezTo>
                  <a:pt x="878" y="608"/>
                  <a:pt x="885" y="601"/>
                  <a:pt x="893" y="601"/>
                </a:cubicBezTo>
                <a:lnTo>
                  <a:pt x="980" y="601"/>
                </a:lnTo>
                <a:close/>
                <a:moveTo>
                  <a:pt x="964" y="633"/>
                </a:moveTo>
                <a:cubicBezTo>
                  <a:pt x="909" y="633"/>
                  <a:pt x="909" y="633"/>
                  <a:pt x="909" y="633"/>
                </a:cubicBezTo>
                <a:cubicBezTo>
                  <a:pt x="909" y="1009"/>
                  <a:pt x="909" y="1009"/>
                  <a:pt x="909" y="1009"/>
                </a:cubicBezTo>
                <a:cubicBezTo>
                  <a:pt x="964" y="1009"/>
                  <a:pt x="964" y="1009"/>
                  <a:pt x="964" y="1009"/>
                </a:cubicBezTo>
                <a:lnTo>
                  <a:pt x="964" y="633"/>
                </a:lnTo>
                <a:close/>
                <a:moveTo>
                  <a:pt x="1000" y="458"/>
                </a:moveTo>
                <a:cubicBezTo>
                  <a:pt x="1000" y="502"/>
                  <a:pt x="964" y="539"/>
                  <a:pt x="919" y="539"/>
                </a:cubicBezTo>
                <a:cubicBezTo>
                  <a:pt x="874" y="539"/>
                  <a:pt x="838" y="502"/>
                  <a:pt x="838" y="458"/>
                </a:cubicBezTo>
                <a:cubicBezTo>
                  <a:pt x="838" y="413"/>
                  <a:pt x="874" y="377"/>
                  <a:pt x="919" y="377"/>
                </a:cubicBezTo>
                <a:cubicBezTo>
                  <a:pt x="964" y="377"/>
                  <a:pt x="1000" y="413"/>
                  <a:pt x="1000" y="458"/>
                </a:cubicBezTo>
                <a:close/>
                <a:moveTo>
                  <a:pt x="968" y="458"/>
                </a:moveTo>
                <a:cubicBezTo>
                  <a:pt x="968" y="430"/>
                  <a:pt x="946" y="408"/>
                  <a:pt x="919" y="408"/>
                </a:cubicBezTo>
                <a:cubicBezTo>
                  <a:pt x="892" y="408"/>
                  <a:pt x="870" y="430"/>
                  <a:pt x="870" y="458"/>
                </a:cubicBezTo>
                <a:cubicBezTo>
                  <a:pt x="870" y="485"/>
                  <a:pt x="892" y="507"/>
                  <a:pt x="919" y="507"/>
                </a:cubicBezTo>
                <a:cubicBezTo>
                  <a:pt x="946" y="507"/>
                  <a:pt x="968" y="485"/>
                  <a:pt x="968" y="4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EC3FC10-5A3D-49C7-93EE-E1DD61555004}"/>
              </a:ext>
            </a:extLst>
          </p:cNvPr>
          <p:cNvSpPr>
            <a:spLocks noEditPoints="1"/>
          </p:cNvSpPr>
          <p:nvPr/>
        </p:nvSpPr>
        <p:spPr bwMode="auto">
          <a:xfrm>
            <a:off x="10668081" y="4931366"/>
            <a:ext cx="2289162" cy="1828800"/>
          </a:xfrm>
          <a:custGeom>
            <a:avLst/>
            <a:gdLst>
              <a:gd name="T0" fmla="*/ 167 w 1306"/>
              <a:gd name="T1" fmla="*/ 690 h 1024"/>
              <a:gd name="T2" fmla="*/ 167 w 1306"/>
              <a:gd name="T3" fmla="*/ 1024 h 1024"/>
              <a:gd name="T4" fmla="*/ 1306 w 1306"/>
              <a:gd name="T5" fmla="*/ 857 h 1024"/>
              <a:gd name="T6" fmla="*/ 1139 w 1306"/>
              <a:gd name="T7" fmla="*/ 989 h 1024"/>
              <a:gd name="T8" fmla="*/ 34 w 1306"/>
              <a:gd name="T9" fmla="*/ 857 h 1024"/>
              <a:gd name="T10" fmla="*/ 1139 w 1306"/>
              <a:gd name="T11" fmla="*/ 724 h 1024"/>
              <a:gd name="T12" fmla="*/ 1139 w 1306"/>
              <a:gd name="T13" fmla="*/ 989 h 1024"/>
              <a:gd name="T14" fmla="*/ 112 w 1306"/>
              <a:gd name="T15" fmla="*/ 857 h 1024"/>
              <a:gd name="T16" fmla="*/ 296 w 1306"/>
              <a:gd name="T17" fmla="*/ 857 h 1024"/>
              <a:gd name="T18" fmla="*/ 204 w 1306"/>
              <a:gd name="T19" fmla="*/ 915 h 1024"/>
              <a:gd name="T20" fmla="*/ 204 w 1306"/>
              <a:gd name="T21" fmla="*/ 799 h 1024"/>
              <a:gd name="T22" fmla="*/ 204 w 1306"/>
              <a:gd name="T23" fmla="*/ 915 h 1024"/>
              <a:gd name="T24" fmla="*/ 337 w 1306"/>
              <a:gd name="T25" fmla="*/ 857 h 1024"/>
              <a:gd name="T26" fmla="*/ 520 w 1306"/>
              <a:gd name="T27" fmla="*/ 857 h 1024"/>
              <a:gd name="T28" fmla="*/ 429 w 1306"/>
              <a:gd name="T29" fmla="*/ 915 h 1024"/>
              <a:gd name="T30" fmla="*/ 429 w 1306"/>
              <a:gd name="T31" fmla="*/ 799 h 1024"/>
              <a:gd name="T32" fmla="*/ 429 w 1306"/>
              <a:gd name="T33" fmla="*/ 915 h 1024"/>
              <a:gd name="T34" fmla="*/ 561 w 1306"/>
              <a:gd name="T35" fmla="*/ 857 h 1024"/>
              <a:gd name="T36" fmla="*/ 745 w 1306"/>
              <a:gd name="T37" fmla="*/ 857 h 1024"/>
              <a:gd name="T38" fmla="*/ 653 w 1306"/>
              <a:gd name="T39" fmla="*/ 915 h 1024"/>
              <a:gd name="T40" fmla="*/ 653 w 1306"/>
              <a:gd name="T41" fmla="*/ 799 h 1024"/>
              <a:gd name="T42" fmla="*/ 653 w 1306"/>
              <a:gd name="T43" fmla="*/ 915 h 1024"/>
              <a:gd name="T44" fmla="*/ 785 w 1306"/>
              <a:gd name="T45" fmla="*/ 857 h 1024"/>
              <a:gd name="T46" fmla="*/ 969 w 1306"/>
              <a:gd name="T47" fmla="*/ 857 h 1024"/>
              <a:gd name="T48" fmla="*/ 877 w 1306"/>
              <a:gd name="T49" fmla="*/ 915 h 1024"/>
              <a:gd name="T50" fmla="*/ 877 w 1306"/>
              <a:gd name="T51" fmla="*/ 799 h 1024"/>
              <a:gd name="T52" fmla="*/ 877 w 1306"/>
              <a:gd name="T53" fmla="*/ 915 h 1024"/>
              <a:gd name="T54" fmla="*/ 1010 w 1306"/>
              <a:gd name="T55" fmla="*/ 857 h 1024"/>
              <a:gd name="T56" fmla="*/ 1194 w 1306"/>
              <a:gd name="T57" fmla="*/ 857 h 1024"/>
              <a:gd name="T58" fmla="*/ 1102 w 1306"/>
              <a:gd name="T59" fmla="*/ 915 h 1024"/>
              <a:gd name="T60" fmla="*/ 1102 w 1306"/>
              <a:gd name="T61" fmla="*/ 799 h 1024"/>
              <a:gd name="T62" fmla="*/ 1102 w 1306"/>
              <a:gd name="T63" fmla="*/ 915 h 1024"/>
              <a:gd name="T64" fmla="*/ 1019 w 1306"/>
              <a:gd name="T65" fmla="*/ 633 h 1024"/>
              <a:gd name="T66" fmla="*/ 1036 w 1306"/>
              <a:gd name="T67" fmla="*/ 17 h 1024"/>
              <a:gd name="T68" fmla="*/ 753 w 1306"/>
              <a:gd name="T69" fmla="*/ 0 h 1024"/>
              <a:gd name="T70" fmla="*/ 287 w 1306"/>
              <a:gd name="T71" fmla="*/ 0 h 1024"/>
              <a:gd name="T72" fmla="*/ 270 w 1306"/>
              <a:gd name="T73" fmla="*/ 616 h 1024"/>
              <a:gd name="T74" fmla="*/ 736 w 1306"/>
              <a:gd name="T75" fmla="*/ 34 h 1024"/>
              <a:gd name="T76" fmla="*/ 663 w 1306"/>
              <a:gd name="T77" fmla="*/ 103 h 1024"/>
              <a:gd name="T78" fmla="*/ 650 w 1306"/>
              <a:gd name="T79" fmla="*/ 98 h 1024"/>
              <a:gd name="T80" fmla="*/ 570 w 1306"/>
              <a:gd name="T81" fmla="*/ 174 h 1024"/>
              <a:gd name="T82" fmla="*/ 736 w 1306"/>
              <a:gd name="T83" fmla="*/ 34 h 1024"/>
              <a:gd name="T84" fmla="*/ 536 w 1306"/>
              <a:gd name="T85" fmla="*/ 34 h 1024"/>
              <a:gd name="T86" fmla="*/ 547 w 1306"/>
              <a:gd name="T87" fmla="*/ 232 h 1024"/>
              <a:gd name="T88" fmla="*/ 565 w 1306"/>
              <a:gd name="T89" fmla="*/ 228 h 1024"/>
              <a:gd name="T90" fmla="*/ 741 w 1306"/>
              <a:gd name="T91" fmla="*/ 229 h 1024"/>
              <a:gd name="T92" fmla="*/ 770 w 1306"/>
              <a:gd name="T93" fmla="*/ 216 h 1024"/>
              <a:gd name="T94" fmla="*/ 1002 w 1306"/>
              <a:gd name="T95" fmla="*/ 34 h 1024"/>
              <a:gd name="T96" fmla="*/ 304 w 1306"/>
              <a:gd name="T97" fmla="*/ 599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06" h="1024">
                <a:moveTo>
                  <a:pt x="1139" y="690"/>
                </a:moveTo>
                <a:cubicBezTo>
                  <a:pt x="167" y="690"/>
                  <a:pt x="167" y="690"/>
                  <a:pt x="167" y="690"/>
                </a:cubicBezTo>
                <a:cubicBezTo>
                  <a:pt x="75" y="690"/>
                  <a:pt x="0" y="765"/>
                  <a:pt x="0" y="857"/>
                </a:cubicBezTo>
                <a:cubicBezTo>
                  <a:pt x="0" y="949"/>
                  <a:pt x="75" y="1024"/>
                  <a:pt x="167" y="1024"/>
                </a:cubicBezTo>
                <a:cubicBezTo>
                  <a:pt x="1139" y="1024"/>
                  <a:pt x="1139" y="1024"/>
                  <a:pt x="1139" y="1024"/>
                </a:cubicBezTo>
                <a:cubicBezTo>
                  <a:pt x="1231" y="1024"/>
                  <a:pt x="1306" y="949"/>
                  <a:pt x="1306" y="857"/>
                </a:cubicBezTo>
                <a:cubicBezTo>
                  <a:pt x="1306" y="765"/>
                  <a:pt x="1231" y="690"/>
                  <a:pt x="1139" y="690"/>
                </a:cubicBezTo>
                <a:close/>
                <a:moveTo>
                  <a:pt x="1139" y="989"/>
                </a:moveTo>
                <a:cubicBezTo>
                  <a:pt x="167" y="989"/>
                  <a:pt x="167" y="989"/>
                  <a:pt x="167" y="989"/>
                </a:cubicBezTo>
                <a:cubicBezTo>
                  <a:pt x="94" y="989"/>
                  <a:pt x="34" y="930"/>
                  <a:pt x="34" y="857"/>
                </a:cubicBezTo>
                <a:cubicBezTo>
                  <a:pt x="34" y="784"/>
                  <a:pt x="94" y="724"/>
                  <a:pt x="167" y="724"/>
                </a:cubicBezTo>
                <a:cubicBezTo>
                  <a:pt x="1139" y="724"/>
                  <a:pt x="1139" y="724"/>
                  <a:pt x="1139" y="724"/>
                </a:cubicBezTo>
                <a:cubicBezTo>
                  <a:pt x="1212" y="724"/>
                  <a:pt x="1272" y="784"/>
                  <a:pt x="1272" y="857"/>
                </a:cubicBezTo>
                <a:cubicBezTo>
                  <a:pt x="1272" y="930"/>
                  <a:pt x="1212" y="989"/>
                  <a:pt x="1139" y="989"/>
                </a:cubicBezTo>
                <a:close/>
                <a:moveTo>
                  <a:pt x="204" y="765"/>
                </a:moveTo>
                <a:cubicBezTo>
                  <a:pt x="153" y="765"/>
                  <a:pt x="112" y="806"/>
                  <a:pt x="112" y="857"/>
                </a:cubicBezTo>
                <a:cubicBezTo>
                  <a:pt x="112" y="908"/>
                  <a:pt x="153" y="949"/>
                  <a:pt x="204" y="949"/>
                </a:cubicBezTo>
                <a:cubicBezTo>
                  <a:pt x="255" y="949"/>
                  <a:pt x="296" y="908"/>
                  <a:pt x="296" y="857"/>
                </a:cubicBezTo>
                <a:cubicBezTo>
                  <a:pt x="296" y="806"/>
                  <a:pt x="255" y="765"/>
                  <a:pt x="204" y="765"/>
                </a:cubicBezTo>
                <a:close/>
                <a:moveTo>
                  <a:pt x="204" y="915"/>
                </a:moveTo>
                <a:cubicBezTo>
                  <a:pt x="172" y="915"/>
                  <a:pt x="146" y="889"/>
                  <a:pt x="146" y="857"/>
                </a:cubicBezTo>
                <a:cubicBezTo>
                  <a:pt x="146" y="825"/>
                  <a:pt x="172" y="799"/>
                  <a:pt x="204" y="799"/>
                </a:cubicBezTo>
                <a:cubicBezTo>
                  <a:pt x="236" y="799"/>
                  <a:pt x="262" y="825"/>
                  <a:pt x="262" y="857"/>
                </a:cubicBezTo>
                <a:cubicBezTo>
                  <a:pt x="262" y="889"/>
                  <a:pt x="236" y="915"/>
                  <a:pt x="204" y="915"/>
                </a:cubicBezTo>
                <a:close/>
                <a:moveTo>
                  <a:pt x="429" y="765"/>
                </a:moveTo>
                <a:cubicBezTo>
                  <a:pt x="378" y="765"/>
                  <a:pt x="337" y="806"/>
                  <a:pt x="337" y="857"/>
                </a:cubicBezTo>
                <a:cubicBezTo>
                  <a:pt x="337" y="908"/>
                  <a:pt x="378" y="949"/>
                  <a:pt x="429" y="949"/>
                </a:cubicBezTo>
                <a:cubicBezTo>
                  <a:pt x="479" y="949"/>
                  <a:pt x="520" y="908"/>
                  <a:pt x="520" y="857"/>
                </a:cubicBezTo>
                <a:cubicBezTo>
                  <a:pt x="520" y="806"/>
                  <a:pt x="479" y="765"/>
                  <a:pt x="429" y="765"/>
                </a:cubicBezTo>
                <a:close/>
                <a:moveTo>
                  <a:pt x="429" y="915"/>
                </a:moveTo>
                <a:cubicBezTo>
                  <a:pt x="397" y="915"/>
                  <a:pt x="371" y="889"/>
                  <a:pt x="371" y="857"/>
                </a:cubicBezTo>
                <a:cubicBezTo>
                  <a:pt x="371" y="825"/>
                  <a:pt x="397" y="799"/>
                  <a:pt x="429" y="799"/>
                </a:cubicBezTo>
                <a:cubicBezTo>
                  <a:pt x="460" y="799"/>
                  <a:pt x="486" y="825"/>
                  <a:pt x="486" y="857"/>
                </a:cubicBezTo>
                <a:cubicBezTo>
                  <a:pt x="486" y="889"/>
                  <a:pt x="460" y="915"/>
                  <a:pt x="429" y="915"/>
                </a:cubicBezTo>
                <a:close/>
                <a:moveTo>
                  <a:pt x="653" y="765"/>
                </a:moveTo>
                <a:cubicBezTo>
                  <a:pt x="602" y="765"/>
                  <a:pt x="561" y="806"/>
                  <a:pt x="561" y="857"/>
                </a:cubicBezTo>
                <a:cubicBezTo>
                  <a:pt x="561" y="908"/>
                  <a:pt x="602" y="949"/>
                  <a:pt x="653" y="949"/>
                </a:cubicBezTo>
                <a:cubicBezTo>
                  <a:pt x="704" y="949"/>
                  <a:pt x="745" y="908"/>
                  <a:pt x="745" y="857"/>
                </a:cubicBezTo>
                <a:cubicBezTo>
                  <a:pt x="745" y="806"/>
                  <a:pt x="704" y="765"/>
                  <a:pt x="653" y="765"/>
                </a:cubicBezTo>
                <a:close/>
                <a:moveTo>
                  <a:pt x="653" y="915"/>
                </a:moveTo>
                <a:cubicBezTo>
                  <a:pt x="621" y="915"/>
                  <a:pt x="595" y="889"/>
                  <a:pt x="595" y="857"/>
                </a:cubicBezTo>
                <a:cubicBezTo>
                  <a:pt x="595" y="825"/>
                  <a:pt x="621" y="799"/>
                  <a:pt x="653" y="799"/>
                </a:cubicBezTo>
                <a:cubicBezTo>
                  <a:pt x="685" y="799"/>
                  <a:pt x="711" y="825"/>
                  <a:pt x="711" y="857"/>
                </a:cubicBezTo>
                <a:cubicBezTo>
                  <a:pt x="711" y="889"/>
                  <a:pt x="685" y="915"/>
                  <a:pt x="653" y="915"/>
                </a:cubicBezTo>
                <a:close/>
                <a:moveTo>
                  <a:pt x="877" y="765"/>
                </a:moveTo>
                <a:cubicBezTo>
                  <a:pt x="827" y="765"/>
                  <a:pt x="785" y="806"/>
                  <a:pt x="785" y="857"/>
                </a:cubicBezTo>
                <a:cubicBezTo>
                  <a:pt x="785" y="908"/>
                  <a:pt x="827" y="949"/>
                  <a:pt x="877" y="949"/>
                </a:cubicBezTo>
                <a:cubicBezTo>
                  <a:pt x="928" y="949"/>
                  <a:pt x="969" y="908"/>
                  <a:pt x="969" y="857"/>
                </a:cubicBezTo>
                <a:cubicBezTo>
                  <a:pt x="969" y="806"/>
                  <a:pt x="928" y="765"/>
                  <a:pt x="877" y="765"/>
                </a:cubicBezTo>
                <a:close/>
                <a:moveTo>
                  <a:pt x="877" y="915"/>
                </a:moveTo>
                <a:cubicBezTo>
                  <a:pt x="846" y="915"/>
                  <a:pt x="820" y="889"/>
                  <a:pt x="820" y="857"/>
                </a:cubicBezTo>
                <a:cubicBezTo>
                  <a:pt x="820" y="825"/>
                  <a:pt x="846" y="799"/>
                  <a:pt x="877" y="799"/>
                </a:cubicBezTo>
                <a:cubicBezTo>
                  <a:pt x="909" y="799"/>
                  <a:pt x="935" y="825"/>
                  <a:pt x="935" y="857"/>
                </a:cubicBezTo>
                <a:cubicBezTo>
                  <a:pt x="935" y="889"/>
                  <a:pt x="909" y="915"/>
                  <a:pt x="877" y="915"/>
                </a:cubicBezTo>
                <a:close/>
                <a:moveTo>
                  <a:pt x="1102" y="765"/>
                </a:moveTo>
                <a:cubicBezTo>
                  <a:pt x="1051" y="765"/>
                  <a:pt x="1010" y="806"/>
                  <a:pt x="1010" y="857"/>
                </a:cubicBezTo>
                <a:cubicBezTo>
                  <a:pt x="1010" y="908"/>
                  <a:pt x="1051" y="949"/>
                  <a:pt x="1102" y="949"/>
                </a:cubicBezTo>
                <a:cubicBezTo>
                  <a:pt x="1152" y="949"/>
                  <a:pt x="1194" y="908"/>
                  <a:pt x="1194" y="857"/>
                </a:cubicBezTo>
                <a:cubicBezTo>
                  <a:pt x="1194" y="806"/>
                  <a:pt x="1152" y="765"/>
                  <a:pt x="1102" y="765"/>
                </a:cubicBezTo>
                <a:close/>
                <a:moveTo>
                  <a:pt x="1102" y="915"/>
                </a:moveTo>
                <a:cubicBezTo>
                  <a:pt x="1070" y="915"/>
                  <a:pt x="1044" y="889"/>
                  <a:pt x="1044" y="857"/>
                </a:cubicBezTo>
                <a:cubicBezTo>
                  <a:pt x="1044" y="825"/>
                  <a:pt x="1070" y="799"/>
                  <a:pt x="1102" y="799"/>
                </a:cubicBezTo>
                <a:cubicBezTo>
                  <a:pt x="1133" y="799"/>
                  <a:pt x="1159" y="825"/>
                  <a:pt x="1159" y="857"/>
                </a:cubicBezTo>
                <a:cubicBezTo>
                  <a:pt x="1159" y="889"/>
                  <a:pt x="1133" y="915"/>
                  <a:pt x="1102" y="915"/>
                </a:cubicBezTo>
                <a:close/>
                <a:moveTo>
                  <a:pt x="287" y="633"/>
                </a:moveTo>
                <a:cubicBezTo>
                  <a:pt x="1019" y="633"/>
                  <a:pt x="1019" y="633"/>
                  <a:pt x="1019" y="633"/>
                </a:cubicBezTo>
                <a:cubicBezTo>
                  <a:pt x="1028" y="633"/>
                  <a:pt x="1036" y="625"/>
                  <a:pt x="1036" y="616"/>
                </a:cubicBezTo>
                <a:cubicBezTo>
                  <a:pt x="1036" y="17"/>
                  <a:pt x="1036" y="17"/>
                  <a:pt x="1036" y="17"/>
                </a:cubicBezTo>
                <a:cubicBezTo>
                  <a:pt x="1036" y="7"/>
                  <a:pt x="1028" y="0"/>
                  <a:pt x="1019" y="0"/>
                </a:cubicBezTo>
                <a:cubicBezTo>
                  <a:pt x="753" y="0"/>
                  <a:pt x="753" y="0"/>
                  <a:pt x="753" y="0"/>
                </a:cubicBezTo>
                <a:cubicBezTo>
                  <a:pt x="553" y="0"/>
                  <a:pt x="553" y="0"/>
                  <a:pt x="553" y="0"/>
                </a:cubicBezTo>
                <a:cubicBezTo>
                  <a:pt x="287" y="0"/>
                  <a:pt x="287" y="0"/>
                  <a:pt x="287" y="0"/>
                </a:cubicBezTo>
                <a:cubicBezTo>
                  <a:pt x="277" y="0"/>
                  <a:pt x="270" y="7"/>
                  <a:pt x="270" y="17"/>
                </a:cubicBezTo>
                <a:cubicBezTo>
                  <a:pt x="270" y="616"/>
                  <a:pt x="270" y="616"/>
                  <a:pt x="270" y="616"/>
                </a:cubicBezTo>
                <a:cubicBezTo>
                  <a:pt x="270" y="625"/>
                  <a:pt x="277" y="633"/>
                  <a:pt x="287" y="633"/>
                </a:cubicBezTo>
                <a:close/>
                <a:moveTo>
                  <a:pt x="736" y="34"/>
                </a:moveTo>
                <a:cubicBezTo>
                  <a:pt x="736" y="175"/>
                  <a:pt x="736" y="175"/>
                  <a:pt x="736" y="175"/>
                </a:cubicBezTo>
                <a:cubicBezTo>
                  <a:pt x="663" y="103"/>
                  <a:pt x="663" y="103"/>
                  <a:pt x="663" y="103"/>
                </a:cubicBezTo>
                <a:cubicBezTo>
                  <a:pt x="659" y="99"/>
                  <a:pt x="655" y="98"/>
                  <a:pt x="651" y="98"/>
                </a:cubicBezTo>
                <a:cubicBezTo>
                  <a:pt x="651" y="98"/>
                  <a:pt x="650" y="98"/>
                  <a:pt x="650" y="98"/>
                </a:cubicBezTo>
                <a:cubicBezTo>
                  <a:pt x="646" y="98"/>
                  <a:pt x="641" y="100"/>
                  <a:pt x="638" y="103"/>
                </a:cubicBezTo>
                <a:cubicBezTo>
                  <a:pt x="570" y="174"/>
                  <a:pt x="570" y="174"/>
                  <a:pt x="570" y="174"/>
                </a:cubicBezTo>
                <a:cubicBezTo>
                  <a:pt x="570" y="34"/>
                  <a:pt x="570" y="34"/>
                  <a:pt x="570" y="34"/>
                </a:cubicBezTo>
                <a:lnTo>
                  <a:pt x="736" y="34"/>
                </a:lnTo>
                <a:close/>
                <a:moveTo>
                  <a:pt x="304" y="34"/>
                </a:moveTo>
                <a:cubicBezTo>
                  <a:pt x="536" y="34"/>
                  <a:pt x="536" y="34"/>
                  <a:pt x="536" y="34"/>
                </a:cubicBezTo>
                <a:cubicBezTo>
                  <a:pt x="536" y="216"/>
                  <a:pt x="536" y="216"/>
                  <a:pt x="536" y="216"/>
                </a:cubicBezTo>
                <a:cubicBezTo>
                  <a:pt x="536" y="223"/>
                  <a:pt x="540" y="230"/>
                  <a:pt x="547" y="232"/>
                </a:cubicBezTo>
                <a:cubicBezTo>
                  <a:pt x="549" y="233"/>
                  <a:pt x="551" y="234"/>
                  <a:pt x="553" y="234"/>
                </a:cubicBezTo>
                <a:cubicBezTo>
                  <a:pt x="558" y="234"/>
                  <a:pt x="562" y="232"/>
                  <a:pt x="565" y="228"/>
                </a:cubicBezTo>
                <a:cubicBezTo>
                  <a:pt x="651" y="139"/>
                  <a:pt x="651" y="139"/>
                  <a:pt x="651" y="139"/>
                </a:cubicBezTo>
                <a:cubicBezTo>
                  <a:pt x="741" y="229"/>
                  <a:pt x="741" y="229"/>
                  <a:pt x="741" y="229"/>
                </a:cubicBezTo>
                <a:cubicBezTo>
                  <a:pt x="746" y="234"/>
                  <a:pt x="753" y="235"/>
                  <a:pt x="759" y="232"/>
                </a:cubicBezTo>
                <a:cubicBezTo>
                  <a:pt x="766" y="230"/>
                  <a:pt x="770" y="223"/>
                  <a:pt x="770" y="216"/>
                </a:cubicBezTo>
                <a:cubicBezTo>
                  <a:pt x="770" y="34"/>
                  <a:pt x="770" y="34"/>
                  <a:pt x="770" y="34"/>
                </a:cubicBezTo>
                <a:cubicBezTo>
                  <a:pt x="1002" y="34"/>
                  <a:pt x="1002" y="34"/>
                  <a:pt x="1002" y="34"/>
                </a:cubicBezTo>
                <a:cubicBezTo>
                  <a:pt x="1002" y="599"/>
                  <a:pt x="1002" y="599"/>
                  <a:pt x="1002" y="599"/>
                </a:cubicBezTo>
                <a:cubicBezTo>
                  <a:pt x="304" y="599"/>
                  <a:pt x="304" y="599"/>
                  <a:pt x="304" y="599"/>
                </a:cubicBezTo>
                <a:lnTo>
                  <a:pt x="304" y="34"/>
                </a:lnTo>
                <a:close/>
              </a:path>
            </a:pathLst>
          </a:custGeom>
          <a:solidFill>
            <a:srgbClr val="5958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191B2-81FF-44DB-8811-7F192DF5EC27}"/>
              </a:ext>
            </a:extLst>
          </p:cNvPr>
          <p:cNvSpPr txBox="1"/>
          <p:nvPr/>
        </p:nvSpPr>
        <p:spPr>
          <a:xfrm>
            <a:off x="1847729" y="1864763"/>
            <a:ext cx="22028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Maven Pro" panose="00000500000000000000"/>
              </a:rPr>
              <a:t>Lingaro</a:t>
            </a:r>
            <a:r>
              <a:rPr lang="en-US" sz="3200" dirty="0">
                <a:latin typeface="Maven Pro" panose="00000500000000000000"/>
              </a:rPr>
              <a:t> </a:t>
            </a:r>
            <a:r>
              <a:rPr lang="en-US" sz="3200" dirty="0" err="1">
                <a:latin typeface="Maven Pro" panose="00000500000000000000"/>
              </a:rPr>
              <a:t>posiada</a:t>
            </a:r>
            <a:r>
              <a:rPr lang="en-US" sz="3200" dirty="0">
                <a:latin typeface="Maven Pro" panose="00000500000000000000"/>
              </a:rPr>
              <a:t>  </a:t>
            </a:r>
            <a:r>
              <a:rPr lang="en-US" sz="3200" b="1" dirty="0">
                <a:latin typeface="Maven Pro" panose="00000500000000000000"/>
              </a:rPr>
              <a:t>10+ </a:t>
            </a:r>
            <a:r>
              <a:rPr lang="en-US" sz="3200" b="1" dirty="0" err="1">
                <a:latin typeface="Maven Pro" panose="00000500000000000000"/>
              </a:rPr>
              <a:t>lat</a:t>
            </a:r>
            <a:r>
              <a:rPr lang="en-US" sz="3200" b="1" dirty="0">
                <a:latin typeface="Maven Pro" panose="00000500000000000000"/>
              </a:rPr>
              <a:t> </a:t>
            </a:r>
            <a:r>
              <a:rPr lang="en-US" sz="3200" b="1" dirty="0" err="1">
                <a:latin typeface="Maven Pro" panose="00000500000000000000"/>
              </a:rPr>
              <a:t>doświadczenia</a:t>
            </a:r>
            <a:r>
              <a:rPr lang="en-US" sz="3200" b="1" dirty="0">
                <a:latin typeface="Maven Pro" panose="00000500000000000000"/>
              </a:rPr>
              <a:t> </a:t>
            </a:r>
            <a:r>
              <a:rPr lang="en-US" sz="3200" dirty="0">
                <a:latin typeface="Maven Pro" panose="00000500000000000000"/>
              </a:rPr>
              <a:t>w </a:t>
            </a:r>
            <a:r>
              <a:rPr lang="en-US" sz="3200" dirty="0" err="1">
                <a:latin typeface="Maven Pro" panose="00000500000000000000"/>
              </a:rPr>
              <a:t>pracy</a:t>
            </a:r>
            <a:r>
              <a:rPr lang="en-US" sz="3200" dirty="0">
                <a:latin typeface="Maven Pro" panose="00000500000000000000"/>
              </a:rPr>
              <a:t> </a:t>
            </a:r>
            <a:r>
              <a:rPr lang="en-US" sz="3200" dirty="0" err="1">
                <a:latin typeface="Maven Pro" panose="00000500000000000000"/>
              </a:rPr>
              <a:t>nad</a:t>
            </a:r>
            <a:r>
              <a:rPr lang="en-US" sz="3200" dirty="0">
                <a:latin typeface="Maven Pro" panose="00000500000000000000"/>
              </a:rPr>
              <a:t> </a:t>
            </a:r>
            <a:r>
              <a:rPr lang="en-US" sz="3200" dirty="0" err="1">
                <a:latin typeface="Maven Pro" panose="00000500000000000000"/>
              </a:rPr>
              <a:t>zaawansowanymi</a:t>
            </a:r>
            <a:r>
              <a:rPr lang="en-US" sz="3200" dirty="0">
                <a:latin typeface="Maven Pro" panose="00000500000000000000"/>
              </a:rPr>
              <a:t> </a:t>
            </a:r>
            <a:r>
              <a:rPr lang="en-US" sz="3200" dirty="0" err="1">
                <a:latin typeface="Maven Pro" panose="00000500000000000000"/>
              </a:rPr>
              <a:t>rozwiązaniami</a:t>
            </a:r>
            <a:r>
              <a:rPr lang="en-US" sz="3200" dirty="0">
                <a:latin typeface="Maven Pro" panose="00000500000000000000"/>
              </a:rPr>
              <a:t> IT </a:t>
            </a:r>
            <a:br>
              <a:rPr lang="en-US" sz="3200" dirty="0">
                <a:latin typeface="Maven Pro" panose="00000500000000000000"/>
              </a:rPr>
            </a:br>
            <a:r>
              <a:rPr lang="en-US" sz="3200" dirty="0" err="1">
                <a:latin typeface="Maven Pro" panose="00000500000000000000"/>
              </a:rPr>
              <a:t>dla</a:t>
            </a:r>
            <a:r>
              <a:rPr lang="en-US" sz="3200" dirty="0">
                <a:latin typeface="Maven Pro" panose="00000500000000000000"/>
              </a:rPr>
              <a:t> </a:t>
            </a:r>
            <a:r>
              <a:rPr lang="en-US" sz="3200" dirty="0" err="1">
                <a:latin typeface="Maven Pro" panose="00000500000000000000"/>
              </a:rPr>
              <a:t>międzynarodowych</a:t>
            </a:r>
            <a:r>
              <a:rPr lang="en-US" sz="3200" dirty="0">
                <a:latin typeface="Maven Pro" panose="00000500000000000000"/>
              </a:rPr>
              <a:t> </a:t>
            </a:r>
            <a:r>
              <a:rPr lang="en-US" sz="3200" dirty="0" err="1">
                <a:latin typeface="Maven Pro" panose="00000500000000000000"/>
              </a:rPr>
              <a:t>klientów</a:t>
            </a:r>
            <a:r>
              <a:rPr lang="en-US" sz="3200" dirty="0">
                <a:latin typeface="Maven Pro" panose="00000500000000000000"/>
              </a:rPr>
              <a:t> z </a:t>
            </a:r>
            <a:r>
              <a:rPr lang="en-US" sz="3200" dirty="0" err="1">
                <a:latin typeface="Maven Pro" panose="00000500000000000000"/>
              </a:rPr>
              <a:t>listy</a:t>
            </a:r>
            <a:r>
              <a:rPr lang="en-US" sz="3200" dirty="0">
                <a:latin typeface="Maven Pro" panose="00000500000000000000"/>
              </a:rPr>
              <a:t> </a:t>
            </a:r>
            <a:r>
              <a:rPr lang="en-US" sz="3200" b="1" dirty="0">
                <a:latin typeface="Maven Pro" panose="00000500000000000000"/>
              </a:rPr>
              <a:t>Fortune Global 500</a:t>
            </a:r>
            <a:r>
              <a:rPr lang="en-US" sz="3200" dirty="0">
                <a:latin typeface="Maven Pro" panose="00000500000000000000"/>
              </a:rPr>
              <a:t>.</a:t>
            </a:r>
          </a:p>
          <a:p>
            <a:r>
              <a:rPr lang="pl-PL" sz="3200" dirty="0">
                <a:latin typeface="Maven Pro" panose="00000500000000000000" pitchFamily="2" charset="0"/>
              </a:rPr>
              <a:t>Naszą misją jest pomoc firmom w zdobyciu przewagi</a:t>
            </a:r>
            <a:r>
              <a:rPr lang="en-US" sz="3200" dirty="0">
                <a:latin typeface="Maven Pro" panose="00000500000000000000" pitchFamily="2" charset="0"/>
              </a:rPr>
              <a:t> </a:t>
            </a:r>
            <a:r>
              <a:rPr lang="pl-PL" sz="3200" dirty="0">
                <a:latin typeface="Maven Pro" panose="00000500000000000000" pitchFamily="2" charset="0"/>
              </a:rPr>
              <a:t>konkurencyjnej przez </a:t>
            </a:r>
            <a:r>
              <a:rPr lang="en-US" sz="3200" dirty="0" err="1">
                <a:latin typeface="Maven Pro" panose="00000500000000000000" pitchFamily="2" charset="0"/>
              </a:rPr>
              <a:t>podejmowanie</a:t>
            </a:r>
            <a:r>
              <a:rPr lang="en-US" sz="3200" dirty="0">
                <a:latin typeface="Maven Pro" panose="00000500000000000000" pitchFamily="2" charset="0"/>
              </a:rPr>
              <a:t> </a:t>
            </a:r>
            <a:r>
              <a:rPr lang="en-US" sz="3200" dirty="0" err="1">
                <a:latin typeface="Maven Pro" panose="00000500000000000000" pitchFamily="2" charset="0"/>
              </a:rPr>
              <a:t>szybszych</a:t>
            </a:r>
            <a:r>
              <a:rPr lang="en-US" sz="3200" dirty="0">
                <a:latin typeface="Maven Pro" panose="00000500000000000000" pitchFamily="2" charset="0"/>
              </a:rPr>
              <a:t> I </a:t>
            </a:r>
            <a:r>
              <a:rPr lang="en-US" sz="3200" dirty="0" err="1">
                <a:latin typeface="Maven Pro" panose="00000500000000000000" pitchFamily="2" charset="0"/>
              </a:rPr>
              <a:t>skuteczniejszych</a:t>
            </a:r>
            <a:r>
              <a:rPr lang="en-US" sz="3200" dirty="0">
                <a:latin typeface="Maven Pro" panose="00000500000000000000" pitchFamily="2" charset="0"/>
              </a:rPr>
              <a:t> </a:t>
            </a:r>
            <a:br>
              <a:rPr lang="en-US" sz="3200" dirty="0">
                <a:latin typeface="Maven Pro" panose="00000500000000000000" pitchFamily="2" charset="0"/>
              </a:rPr>
            </a:br>
            <a:r>
              <a:rPr lang="en-US" sz="3200" dirty="0" err="1">
                <a:latin typeface="Maven Pro" panose="00000500000000000000" pitchFamily="2" charset="0"/>
              </a:rPr>
              <a:t>decyzji</a:t>
            </a:r>
            <a:r>
              <a:rPr lang="en-US" sz="3200" dirty="0">
                <a:latin typeface="Maven Pro" panose="00000500000000000000" pitchFamily="2" charset="0"/>
              </a:rPr>
              <a:t> </a:t>
            </a:r>
            <a:r>
              <a:rPr lang="pl-PL" sz="3200" dirty="0">
                <a:latin typeface="Maven Pro" panose="00000500000000000000" pitchFamily="2" charset="0"/>
              </a:rPr>
              <a:t>w oparciu o </a:t>
            </a:r>
            <a:r>
              <a:rPr lang="en-US" sz="3200" b="1" dirty="0">
                <a:latin typeface="Maven Pro" panose="00000500000000000000" pitchFamily="2" charset="0"/>
              </a:rPr>
              <a:t>d</a:t>
            </a:r>
            <a:r>
              <a:rPr lang="pl-PL" sz="3200" b="1" dirty="0"/>
              <a:t>ane i </a:t>
            </a:r>
            <a:r>
              <a:rPr lang="en-US" sz="3200" b="1" dirty="0"/>
              <a:t>a</a:t>
            </a:r>
            <a:r>
              <a:rPr lang="pl-PL" sz="3200" b="1" dirty="0"/>
              <a:t>nalitykę.</a:t>
            </a:r>
            <a:endParaRPr lang="en-US" sz="3200" b="1" dirty="0">
              <a:latin typeface="Maven Pro" panose="00000500000000000000"/>
            </a:endParaRPr>
          </a:p>
          <a:p>
            <a:endParaRPr lang="en-US" sz="3200" dirty="0">
              <a:latin typeface="Maven Pro" panose="0000050000000000000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D87C085-6AFB-4F30-A807-393E2A5D8523}"/>
              </a:ext>
            </a:extLst>
          </p:cNvPr>
          <p:cNvSpPr txBox="1">
            <a:spLocks/>
          </p:cNvSpPr>
          <p:nvPr/>
        </p:nvSpPr>
        <p:spPr>
          <a:xfrm>
            <a:off x="1847729" y="470577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Komeptencje</a:t>
            </a:r>
            <a:r>
              <a:rPr lang="en-US" sz="8150" dirty="0">
                <a:solidFill>
                  <a:schemeClr val="tx1"/>
                </a:solidFill>
                <a:latin typeface="Maven Pro"/>
              </a:rPr>
              <a:t> </a:t>
            </a:r>
            <a:r>
              <a:rPr lang="en-US" sz="8150" dirty="0" err="1">
                <a:solidFill>
                  <a:schemeClr val="tx1"/>
                </a:solidFill>
                <a:latin typeface="Maven Pro"/>
              </a:rPr>
              <a:t>Lingaro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277160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FB3FEF-48B6-4EEE-91E3-C17E2203D6B2}"/>
              </a:ext>
            </a:extLst>
          </p:cNvPr>
          <p:cNvSpPr/>
          <p:nvPr/>
        </p:nvSpPr>
        <p:spPr>
          <a:xfrm>
            <a:off x="-1" y="12135706"/>
            <a:ext cx="24382413" cy="157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28B96CE-188E-2743-97BA-741CD4024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7729" y="1726473"/>
            <a:ext cx="12659949" cy="916906"/>
          </a:xfrm>
        </p:spPr>
        <p:txBody>
          <a:bodyPr/>
          <a:lstStyle/>
          <a:p>
            <a:r>
              <a:rPr lang="en-US" sz="3600" b="0" dirty="0" err="1">
                <a:latin typeface="Maven Pro" panose="00000500000000000000"/>
              </a:rPr>
              <a:t>Zarządzanie</a:t>
            </a:r>
            <a:r>
              <a:rPr lang="en-US" sz="3600" b="0" dirty="0">
                <a:latin typeface="Maven Pro" panose="00000500000000000000"/>
              </a:rPr>
              <a:t> </a:t>
            </a:r>
            <a:r>
              <a:rPr lang="en-US" sz="3600" b="0" dirty="0" err="1">
                <a:latin typeface="Maven Pro" panose="00000500000000000000"/>
              </a:rPr>
              <a:t>zorientowane</a:t>
            </a:r>
            <a:r>
              <a:rPr lang="en-US" sz="3600" b="0" dirty="0">
                <a:latin typeface="Maven Pro" panose="00000500000000000000"/>
              </a:rPr>
              <a:t> </a:t>
            </a:r>
            <a:r>
              <a:rPr lang="en-US" sz="3600" b="0" dirty="0" err="1">
                <a:latin typeface="Maven Pro" panose="00000500000000000000"/>
              </a:rPr>
              <a:t>na</a:t>
            </a:r>
            <a:r>
              <a:rPr lang="en-US" sz="3600" b="0" dirty="0">
                <a:latin typeface="Maven Pro" panose="00000500000000000000"/>
              </a:rPr>
              <a:t> </a:t>
            </a:r>
            <a:r>
              <a:rPr lang="en-US" sz="3600" b="0" dirty="0" err="1">
                <a:latin typeface="Maven Pro" panose="00000500000000000000"/>
              </a:rPr>
              <a:t>ludzi</a:t>
            </a:r>
            <a:r>
              <a:rPr lang="en-US" sz="3600" b="0" dirty="0">
                <a:latin typeface="Maven Pro" panose="00000500000000000000"/>
              </a:rPr>
              <a:t> </a:t>
            </a:r>
            <a:r>
              <a:rPr lang="en-US" sz="3600" b="0" dirty="0" err="1">
                <a:latin typeface="Maven Pro" panose="00000500000000000000"/>
              </a:rPr>
              <a:t>i</a:t>
            </a:r>
            <a:r>
              <a:rPr lang="en-US" sz="3600" b="0" dirty="0">
                <a:latin typeface="Maven Pro" panose="00000500000000000000"/>
              </a:rPr>
              <a:t> </a:t>
            </a:r>
            <a:r>
              <a:rPr lang="en-US" sz="3600" b="0" dirty="0" err="1">
                <a:latin typeface="Maven Pro" panose="00000500000000000000"/>
              </a:rPr>
              <a:t>rozwój</a:t>
            </a:r>
            <a:r>
              <a:rPr lang="en-US" sz="3600" b="0" dirty="0">
                <a:latin typeface="Maven Pro" panose="00000500000000000000"/>
              </a:rPr>
              <a:t> </a:t>
            </a:r>
            <a:r>
              <a:rPr lang="en-US" sz="3600" b="0" dirty="0" err="1">
                <a:latin typeface="Maven Pro" panose="00000500000000000000"/>
              </a:rPr>
              <a:t>zespołu</a:t>
            </a:r>
            <a:r>
              <a:rPr lang="en-US" sz="3600" b="0" dirty="0">
                <a:latin typeface="Maven Pro" panose="00000500000000000000"/>
              </a:rPr>
              <a:t>.</a:t>
            </a:r>
          </a:p>
        </p:txBody>
      </p:sp>
      <p:sp>
        <p:nvSpPr>
          <p:cNvPr id="37" name="Shape 525">
            <a:extLst>
              <a:ext uri="{FF2B5EF4-FFF2-40B4-BE49-F238E27FC236}">
                <a16:creationId xmlns:a16="http://schemas.microsoft.com/office/drawing/2014/main" id="{26F1EE61-D2E4-428A-8201-2866A2032D6D}"/>
              </a:ext>
            </a:extLst>
          </p:cNvPr>
          <p:cNvSpPr txBox="1"/>
          <p:nvPr/>
        </p:nvSpPr>
        <p:spPr>
          <a:xfrm>
            <a:off x="1847729" y="12310799"/>
            <a:ext cx="9202463" cy="1128686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Ponad</a:t>
            </a: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20% </a:t>
            </a: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nowych</a:t>
            </a: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pracowników</a:t>
            </a: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pozyskiwanych</a:t>
            </a: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z </a:t>
            </a: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programu</a:t>
            </a: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rekomendacji</a:t>
            </a: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pracowniczych</a:t>
            </a: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</a:p>
        </p:txBody>
      </p:sp>
      <p:sp>
        <p:nvSpPr>
          <p:cNvPr id="46" name="Shape 525">
            <a:extLst>
              <a:ext uri="{FF2B5EF4-FFF2-40B4-BE49-F238E27FC236}">
                <a16:creationId xmlns:a16="http://schemas.microsoft.com/office/drawing/2014/main" id="{7B043E1D-2B15-4EF5-8793-DD3A68F7922C}"/>
              </a:ext>
            </a:extLst>
          </p:cNvPr>
          <p:cNvSpPr txBox="1"/>
          <p:nvPr/>
        </p:nvSpPr>
        <p:spPr>
          <a:xfrm>
            <a:off x="13919950" y="12310799"/>
            <a:ext cx="6920405" cy="1128686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lvl="0">
              <a:buSzPct val="25000"/>
            </a:pP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Wskaźnik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rotacji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znacząco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poniżej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średniej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rynkowej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3CD6730-F738-4CA7-A8E4-D5CB5E904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18133" r="10978" b="385"/>
          <a:stretch/>
        </p:blipFill>
        <p:spPr>
          <a:xfrm>
            <a:off x="4482211" y="3172328"/>
            <a:ext cx="13277914" cy="813688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4E2571E-52C0-494E-A212-F314124336EE}"/>
              </a:ext>
            </a:extLst>
          </p:cNvPr>
          <p:cNvSpPr txBox="1">
            <a:spLocks/>
          </p:cNvSpPr>
          <p:nvPr/>
        </p:nvSpPr>
        <p:spPr>
          <a:xfrm>
            <a:off x="1847729" y="470577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Zespół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E4A78B8-E7BD-40DC-BF57-698D1A981637}"/>
              </a:ext>
            </a:extLst>
          </p:cNvPr>
          <p:cNvSpPr txBox="1">
            <a:spLocks/>
          </p:cNvSpPr>
          <p:nvPr/>
        </p:nvSpPr>
        <p:spPr>
          <a:xfrm>
            <a:off x="1847729" y="464589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Zespół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44706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FB3FEF-48B6-4EEE-91E3-C17E2203D6B2}"/>
              </a:ext>
            </a:extLst>
          </p:cNvPr>
          <p:cNvSpPr/>
          <p:nvPr/>
        </p:nvSpPr>
        <p:spPr>
          <a:xfrm>
            <a:off x="-1" y="12135706"/>
            <a:ext cx="24382413" cy="157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28B96CE-188E-2743-97BA-741CD4024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01" y="1632663"/>
            <a:ext cx="19260836" cy="916906"/>
          </a:xfrm>
        </p:spPr>
        <p:txBody>
          <a:bodyPr/>
          <a:lstStyle/>
          <a:p>
            <a:r>
              <a:rPr lang="en-US" sz="3600" b="0" dirty="0" err="1"/>
              <a:t>Wierzymy</a:t>
            </a:r>
            <a:r>
              <a:rPr lang="en-US" sz="3600" b="0" dirty="0"/>
              <a:t> w </a:t>
            </a:r>
            <a:r>
              <a:rPr lang="en-US" sz="3600" dirty="0" err="1"/>
              <a:t>różnorodność</a:t>
            </a:r>
            <a:r>
              <a:rPr lang="en-US" sz="3600" b="0" dirty="0"/>
              <a:t>, </a:t>
            </a:r>
            <a:r>
              <a:rPr lang="en-US" sz="3600" b="0" dirty="0" err="1"/>
              <a:t>która</a:t>
            </a:r>
            <a:r>
              <a:rPr lang="en-US" sz="3600" b="0" dirty="0"/>
              <a:t> </a:t>
            </a:r>
            <a:r>
              <a:rPr lang="en-US" sz="3600" b="0" dirty="0" err="1"/>
              <a:t>wspiera</a:t>
            </a:r>
            <a:r>
              <a:rPr lang="en-US" sz="3600" b="0" dirty="0"/>
              <a:t> </a:t>
            </a:r>
            <a:r>
              <a:rPr lang="en-US" sz="3600" b="0" dirty="0" err="1"/>
              <a:t>wzajemny</a:t>
            </a:r>
            <a:r>
              <a:rPr lang="en-US" sz="3600" b="0" dirty="0"/>
              <a:t> </a:t>
            </a:r>
            <a:r>
              <a:rPr lang="en-US" sz="3600" dirty="0" err="1"/>
              <a:t>rozwój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buduje</a:t>
            </a:r>
            <a:r>
              <a:rPr lang="en-US" sz="3600" dirty="0"/>
              <a:t> </a:t>
            </a:r>
            <a:r>
              <a:rPr lang="en-US" sz="3600" dirty="0" err="1"/>
              <a:t>otwartą</a:t>
            </a:r>
            <a:r>
              <a:rPr lang="en-US" sz="3600" dirty="0"/>
              <a:t> </a:t>
            </a:r>
            <a:r>
              <a:rPr lang="en-US" sz="3600" dirty="0" err="1"/>
              <a:t>kulturę</a:t>
            </a:r>
            <a:r>
              <a:rPr lang="en-US" sz="3600" dirty="0"/>
              <a:t> </a:t>
            </a:r>
            <a:r>
              <a:rPr lang="en-US" sz="3600" dirty="0" err="1"/>
              <a:t>organizacji</a:t>
            </a:r>
            <a:r>
              <a:rPr lang="en-US" sz="3600" dirty="0"/>
              <a:t>.</a:t>
            </a:r>
          </a:p>
        </p:txBody>
      </p:sp>
      <p:sp>
        <p:nvSpPr>
          <p:cNvPr id="37" name="Shape 525">
            <a:extLst>
              <a:ext uri="{FF2B5EF4-FFF2-40B4-BE49-F238E27FC236}">
                <a16:creationId xmlns:a16="http://schemas.microsoft.com/office/drawing/2014/main" id="{26F1EE61-D2E4-428A-8201-2866A2032D6D}"/>
              </a:ext>
            </a:extLst>
          </p:cNvPr>
          <p:cNvSpPr txBox="1"/>
          <p:nvPr/>
        </p:nvSpPr>
        <p:spPr>
          <a:xfrm>
            <a:off x="1260001" y="12310799"/>
            <a:ext cx="9188822" cy="1128686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14 </a:t>
            </a:r>
            <a:r>
              <a:rPr lang="en-GB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narodowości</a:t>
            </a:r>
            <a:endParaRPr lang="en-GB" sz="3600" dirty="0">
              <a:solidFill>
                <a:schemeClr val="bg1"/>
              </a:solidFill>
              <a:latin typeface="Maven Pro" charset="0"/>
              <a:ea typeface="Maven Pro" charset="0"/>
              <a:cs typeface="Maven Pro" charset="0"/>
              <a:sym typeface="Arial"/>
            </a:endParaRPr>
          </a:p>
        </p:txBody>
      </p:sp>
      <p:sp>
        <p:nvSpPr>
          <p:cNvPr id="46" name="Shape 525">
            <a:extLst>
              <a:ext uri="{FF2B5EF4-FFF2-40B4-BE49-F238E27FC236}">
                <a16:creationId xmlns:a16="http://schemas.microsoft.com/office/drawing/2014/main" id="{7B043E1D-2B15-4EF5-8793-DD3A68F7922C}"/>
              </a:ext>
            </a:extLst>
          </p:cNvPr>
          <p:cNvSpPr txBox="1"/>
          <p:nvPr/>
        </p:nvSpPr>
        <p:spPr>
          <a:xfrm>
            <a:off x="12643945" y="12310799"/>
            <a:ext cx="10478467" cy="1128686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lvl="0" algn="r">
              <a:buSzPct val="25000"/>
            </a:pP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27%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kobiet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na</a:t>
            </a:r>
            <a:r>
              <a:rPr lang="en-US" sz="3600" dirty="0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aven Pro" charset="0"/>
                <a:ea typeface="Maven Pro" charset="0"/>
                <a:cs typeface="Maven Pro" charset="0"/>
                <a:sym typeface="Arial"/>
              </a:rPr>
              <a:t>pokładzie</a:t>
            </a:r>
            <a:endParaRPr lang="en-US" sz="3600" dirty="0">
              <a:solidFill>
                <a:schemeClr val="bg1"/>
              </a:solidFill>
              <a:latin typeface="Maven Pro" charset="0"/>
              <a:ea typeface="Maven Pro" charset="0"/>
              <a:cs typeface="Maven Pro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775DF-D711-4559-8D18-F6B3C0B44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1" y="2875439"/>
            <a:ext cx="9188822" cy="6125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8EECC-8FBE-4457-9C10-D829811D2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836" y="3514451"/>
            <a:ext cx="12310576" cy="820705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D8635C2-55CA-4459-A830-77C2B51302D5}"/>
              </a:ext>
            </a:extLst>
          </p:cNvPr>
          <p:cNvSpPr txBox="1">
            <a:spLocks/>
          </p:cNvSpPr>
          <p:nvPr/>
        </p:nvSpPr>
        <p:spPr>
          <a:xfrm>
            <a:off x="1260001" y="348175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Różnorodność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AACF6AE-947B-46DA-91EF-7EE4443708DD}"/>
              </a:ext>
            </a:extLst>
          </p:cNvPr>
          <p:cNvSpPr txBox="1">
            <a:spLocks/>
          </p:cNvSpPr>
          <p:nvPr/>
        </p:nvSpPr>
        <p:spPr>
          <a:xfrm>
            <a:off x="1260001" y="351324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Różnorodność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340132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0E78DF-692C-4AE0-BB77-EC2196FF7C0A}"/>
              </a:ext>
            </a:extLst>
          </p:cNvPr>
          <p:cNvGrpSpPr/>
          <p:nvPr/>
        </p:nvGrpSpPr>
        <p:grpSpPr>
          <a:xfrm>
            <a:off x="2381" y="5640541"/>
            <a:ext cx="24377651" cy="4292042"/>
            <a:chOff x="1588" y="5741988"/>
            <a:chExt cx="24380825" cy="42926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39B04F8-3529-45D6-8753-89C6800832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0688" y="5741988"/>
              <a:ext cx="3794125" cy="4273550"/>
            </a:xfrm>
            <a:custGeom>
              <a:avLst/>
              <a:gdLst>
                <a:gd name="T0" fmla="*/ 1644 w 3288"/>
                <a:gd name="T1" fmla="*/ 3701 h 3701"/>
                <a:gd name="T2" fmla="*/ 1465 w 3288"/>
                <a:gd name="T3" fmla="*/ 3654 h 3701"/>
                <a:gd name="T4" fmla="*/ 178 w 3288"/>
                <a:gd name="T5" fmla="*/ 2911 h 3701"/>
                <a:gd name="T6" fmla="*/ 0 w 3288"/>
                <a:gd name="T7" fmla="*/ 2601 h 3701"/>
                <a:gd name="T8" fmla="*/ 0 w 3288"/>
                <a:gd name="T9" fmla="*/ 1116 h 3701"/>
                <a:gd name="T10" fmla="*/ 178 w 3288"/>
                <a:gd name="T11" fmla="*/ 806 h 3701"/>
                <a:gd name="T12" fmla="*/ 1465 w 3288"/>
                <a:gd name="T13" fmla="*/ 63 h 3701"/>
                <a:gd name="T14" fmla="*/ 1823 w 3288"/>
                <a:gd name="T15" fmla="*/ 63 h 3701"/>
                <a:gd name="T16" fmla="*/ 3109 w 3288"/>
                <a:gd name="T17" fmla="*/ 806 h 3701"/>
                <a:gd name="T18" fmla="*/ 3288 w 3288"/>
                <a:gd name="T19" fmla="*/ 1116 h 3701"/>
                <a:gd name="T20" fmla="*/ 3288 w 3288"/>
                <a:gd name="T21" fmla="*/ 2601 h 3701"/>
                <a:gd name="T22" fmla="*/ 3109 w 3288"/>
                <a:gd name="T23" fmla="*/ 2911 h 3701"/>
                <a:gd name="T24" fmla="*/ 1823 w 3288"/>
                <a:gd name="T25" fmla="*/ 3654 h 3701"/>
                <a:gd name="T26" fmla="*/ 1644 w 3288"/>
                <a:gd name="T27" fmla="*/ 3701 h 3701"/>
                <a:gd name="T28" fmla="*/ 1644 w 3288"/>
                <a:gd name="T29" fmla="*/ 125 h 3701"/>
                <a:gd name="T30" fmla="*/ 1520 w 3288"/>
                <a:gd name="T31" fmla="*/ 159 h 3701"/>
                <a:gd name="T32" fmla="*/ 233 w 3288"/>
                <a:gd name="T33" fmla="*/ 901 h 3701"/>
                <a:gd name="T34" fmla="*/ 110 w 3288"/>
                <a:gd name="T35" fmla="*/ 1116 h 3701"/>
                <a:gd name="T36" fmla="*/ 110 w 3288"/>
                <a:gd name="T37" fmla="*/ 2601 h 3701"/>
                <a:gd name="T38" fmla="*/ 233 w 3288"/>
                <a:gd name="T39" fmla="*/ 2816 h 3701"/>
                <a:gd name="T40" fmla="*/ 1520 w 3288"/>
                <a:gd name="T41" fmla="*/ 3558 h 3701"/>
                <a:gd name="T42" fmla="*/ 1767 w 3288"/>
                <a:gd name="T43" fmla="*/ 3558 h 3701"/>
                <a:gd name="T44" fmla="*/ 3054 w 3288"/>
                <a:gd name="T45" fmla="*/ 2816 h 3701"/>
                <a:gd name="T46" fmla="*/ 3178 w 3288"/>
                <a:gd name="T47" fmla="*/ 2601 h 3701"/>
                <a:gd name="T48" fmla="*/ 3178 w 3288"/>
                <a:gd name="T49" fmla="*/ 1116 h 3701"/>
                <a:gd name="T50" fmla="*/ 3054 w 3288"/>
                <a:gd name="T51" fmla="*/ 901 h 3701"/>
                <a:gd name="T52" fmla="*/ 1767 w 3288"/>
                <a:gd name="T53" fmla="*/ 159 h 3701"/>
                <a:gd name="T54" fmla="*/ 1644 w 3288"/>
                <a:gd name="T55" fmla="*/ 125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8" h="3701">
                  <a:moveTo>
                    <a:pt x="1644" y="3701"/>
                  </a:moveTo>
                  <a:cubicBezTo>
                    <a:pt x="1582" y="3701"/>
                    <a:pt x="1520" y="3685"/>
                    <a:pt x="1465" y="3654"/>
                  </a:cubicBezTo>
                  <a:cubicBezTo>
                    <a:pt x="178" y="2911"/>
                    <a:pt x="178" y="2911"/>
                    <a:pt x="178" y="2911"/>
                  </a:cubicBezTo>
                  <a:cubicBezTo>
                    <a:pt x="68" y="2847"/>
                    <a:pt x="0" y="2729"/>
                    <a:pt x="0" y="2601"/>
                  </a:cubicBezTo>
                  <a:cubicBezTo>
                    <a:pt x="0" y="1116"/>
                    <a:pt x="0" y="1116"/>
                    <a:pt x="0" y="1116"/>
                  </a:cubicBezTo>
                  <a:cubicBezTo>
                    <a:pt x="0" y="988"/>
                    <a:pt x="68" y="870"/>
                    <a:pt x="178" y="806"/>
                  </a:cubicBezTo>
                  <a:cubicBezTo>
                    <a:pt x="1465" y="63"/>
                    <a:pt x="1465" y="63"/>
                    <a:pt x="1465" y="63"/>
                  </a:cubicBezTo>
                  <a:cubicBezTo>
                    <a:pt x="1575" y="0"/>
                    <a:pt x="1712" y="0"/>
                    <a:pt x="1823" y="63"/>
                  </a:cubicBezTo>
                  <a:cubicBezTo>
                    <a:pt x="3109" y="806"/>
                    <a:pt x="3109" y="806"/>
                    <a:pt x="3109" y="806"/>
                  </a:cubicBezTo>
                  <a:cubicBezTo>
                    <a:pt x="3219" y="870"/>
                    <a:pt x="3288" y="988"/>
                    <a:pt x="3288" y="1116"/>
                  </a:cubicBezTo>
                  <a:cubicBezTo>
                    <a:pt x="3288" y="2601"/>
                    <a:pt x="3288" y="2601"/>
                    <a:pt x="3288" y="2601"/>
                  </a:cubicBezTo>
                  <a:cubicBezTo>
                    <a:pt x="3288" y="2729"/>
                    <a:pt x="3219" y="2847"/>
                    <a:pt x="3109" y="2911"/>
                  </a:cubicBezTo>
                  <a:cubicBezTo>
                    <a:pt x="1823" y="3654"/>
                    <a:pt x="1823" y="3654"/>
                    <a:pt x="1823" y="3654"/>
                  </a:cubicBezTo>
                  <a:cubicBezTo>
                    <a:pt x="1767" y="3685"/>
                    <a:pt x="1706" y="3701"/>
                    <a:pt x="1644" y="3701"/>
                  </a:cubicBezTo>
                  <a:close/>
                  <a:moveTo>
                    <a:pt x="1644" y="125"/>
                  </a:moveTo>
                  <a:cubicBezTo>
                    <a:pt x="1601" y="125"/>
                    <a:pt x="1558" y="136"/>
                    <a:pt x="1520" y="159"/>
                  </a:cubicBezTo>
                  <a:cubicBezTo>
                    <a:pt x="233" y="901"/>
                    <a:pt x="233" y="901"/>
                    <a:pt x="233" y="901"/>
                  </a:cubicBezTo>
                  <a:cubicBezTo>
                    <a:pt x="157" y="945"/>
                    <a:pt x="110" y="1027"/>
                    <a:pt x="110" y="1116"/>
                  </a:cubicBezTo>
                  <a:cubicBezTo>
                    <a:pt x="110" y="2601"/>
                    <a:pt x="110" y="2601"/>
                    <a:pt x="110" y="2601"/>
                  </a:cubicBezTo>
                  <a:cubicBezTo>
                    <a:pt x="110" y="2689"/>
                    <a:pt x="157" y="2771"/>
                    <a:pt x="233" y="2816"/>
                  </a:cubicBezTo>
                  <a:cubicBezTo>
                    <a:pt x="1520" y="3558"/>
                    <a:pt x="1520" y="3558"/>
                    <a:pt x="1520" y="3558"/>
                  </a:cubicBezTo>
                  <a:cubicBezTo>
                    <a:pt x="1596" y="3602"/>
                    <a:pt x="1691" y="3602"/>
                    <a:pt x="1767" y="3558"/>
                  </a:cubicBezTo>
                  <a:cubicBezTo>
                    <a:pt x="3054" y="2816"/>
                    <a:pt x="3054" y="2816"/>
                    <a:pt x="3054" y="2816"/>
                  </a:cubicBezTo>
                  <a:cubicBezTo>
                    <a:pt x="3130" y="2771"/>
                    <a:pt x="3178" y="2689"/>
                    <a:pt x="3178" y="2601"/>
                  </a:cubicBezTo>
                  <a:cubicBezTo>
                    <a:pt x="3178" y="1116"/>
                    <a:pt x="3178" y="1116"/>
                    <a:pt x="3178" y="1116"/>
                  </a:cubicBezTo>
                  <a:cubicBezTo>
                    <a:pt x="3178" y="1027"/>
                    <a:pt x="3130" y="945"/>
                    <a:pt x="3054" y="901"/>
                  </a:cubicBezTo>
                  <a:cubicBezTo>
                    <a:pt x="1767" y="159"/>
                    <a:pt x="1767" y="159"/>
                    <a:pt x="1767" y="159"/>
                  </a:cubicBezTo>
                  <a:cubicBezTo>
                    <a:pt x="1729" y="136"/>
                    <a:pt x="1686" y="125"/>
                    <a:pt x="1644" y="125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457CCD50-A9E3-4677-8A9C-0A92644A4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7813" y="5741988"/>
              <a:ext cx="3794125" cy="4273550"/>
            </a:xfrm>
            <a:custGeom>
              <a:avLst/>
              <a:gdLst>
                <a:gd name="T0" fmla="*/ 1644 w 3288"/>
                <a:gd name="T1" fmla="*/ 3701 h 3701"/>
                <a:gd name="T2" fmla="*/ 1465 w 3288"/>
                <a:gd name="T3" fmla="*/ 3654 h 3701"/>
                <a:gd name="T4" fmla="*/ 179 w 3288"/>
                <a:gd name="T5" fmla="*/ 2911 h 3701"/>
                <a:gd name="T6" fmla="*/ 0 w 3288"/>
                <a:gd name="T7" fmla="*/ 2601 h 3701"/>
                <a:gd name="T8" fmla="*/ 0 w 3288"/>
                <a:gd name="T9" fmla="*/ 1116 h 3701"/>
                <a:gd name="T10" fmla="*/ 179 w 3288"/>
                <a:gd name="T11" fmla="*/ 806 h 3701"/>
                <a:gd name="T12" fmla="*/ 1465 w 3288"/>
                <a:gd name="T13" fmla="*/ 63 h 3701"/>
                <a:gd name="T14" fmla="*/ 1823 w 3288"/>
                <a:gd name="T15" fmla="*/ 63 h 3701"/>
                <a:gd name="T16" fmla="*/ 3109 w 3288"/>
                <a:gd name="T17" fmla="*/ 806 h 3701"/>
                <a:gd name="T18" fmla="*/ 3288 w 3288"/>
                <a:gd name="T19" fmla="*/ 1116 h 3701"/>
                <a:gd name="T20" fmla="*/ 3288 w 3288"/>
                <a:gd name="T21" fmla="*/ 2601 h 3701"/>
                <a:gd name="T22" fmla="*/ 3109 w 3288"/>
                <a:gd name="T23" fmla="*/ 2911 h 3701"/>
                <a:gd name="T24" fmla="*/ 1823 w 3288"/>
                <a:gd name="T25" fmla="*/ 3654 h 3701"/>
                <a:gd name="T26" fmla="*/ 1644 w 3288"/>
                <a:gd name="T27" fmla="*/ 3701 h 3701"/>
                <a:gd name="T28" fmla="*/ 1644 w 3288"/>
                <a:gd name="T29" fmla="*/ 125 h 3701"/>
                <a:gd name="T30" fmla="*/ 1520 w 3288"/>
                <a:gd name="T31" fmla="*/ 159 h 3701"/>
                <a:gd name="T32" fmla="*/ 234 w 3288"/>
                <a:gd name="T33" fmla="*/ 901 h 3701"/>
                <a:gd name="T34" fmla="*/ 110 w 3288"/>
                <a:gd name="T35" fmla="*/ 1116 h 3701"/>
                <a:gd name="T36" fmla="*/ 110 w 3288"/>
                <a:gd name="T37" fmla="*/ 2601 h 3701"/>
                <a:gd name="T38" fmla="*/ 234 w 3288"/>
                <a:gd name="T39" fmla="*/ 2816 h 3701"/>
                <a:gd name="T40" fmla="*/ 1520 w 3288"/>
                <a:gd name="T41" fmla="*/ 3558 h 3701"/>
                <a:gd name="T42" fmla="*/ 1768 w 3288"/>
                <a:gd name="T43" fmla="*/ 3558 h 3701"/>
                <a:gd name="T44" fmla="*/ 3054 w 3288"/>
                <a:gd name="T45" fmla="*/ 2816 h 3701"/>
                <a:gd name="T46" fmla="*/ 3178 w 3288"/>
                <a:gd name="T47" fmla="*/ 2601 h 3701"/>
                <a:gd name="T48" fmla="*/ 3178 w 3288"/>
                <a:gd name="T49" fmla="*/ 1116 h 3701"/>
                <a:gd name="T50" fmla="*/ 3054 w 3288"/>
                <a:gd name="T51" fmla="*/ 901 h 3701"/>
                <a:gd name="T52" fmla="*/ 1768 w 3288"/>
                <a:gd name="T53" fmla="*/ 159 h 3701"/>
                <a:gd name="T54" fmla="*/ 1644 w 3288"/>
                <a:gd name="T55" fmla="*/ 125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8" h="3701">
                  <a:moveTo>
                    <a:pt x="1644" y="3701"/>
                  </a:moveTo>
                  <a:cubicBezTo>
                    <a:pt x="1582" y="3701"/>
                    <a:pt x="1520" y="3685"/>
                    <a:pt x="1465" y="3654"/>
                  </a:cubicBezTo>
                  <a:cubicBezTo>
                    <a:pt x="179" y="2911"/>
                    <a:pt x="179" y="2911"/>
                    <a:pt x="179" y="2911"/>
                  </a:cubicBezTo>
                  <a:cubicBezTo>
                    <a:pt x="68" y="2847"/>
                    <a:pt x="0" y="2729"/>
                    <a:pt x="0" y="2601"/>
                  </a:cubicBezTo>
                  <a:cubicBezTo>
                    <a:pt x="0" y="1116"/>
                    <a:pt x="0" y="1116"/>
                    <a:pt x="0" y="1116"/>
                  </a:cubicBezTo>
                  <a:cubicBezTo>
                    <a:pt x="0" y="988"/>
                    <a:pt x="68" y="870"/>
                    <a:pt x="179" y="806"/>
                  </a:cubicBezTo>
                  <a:cubicBezTo>
                    <a:pt x="1465" y="63"/>
                    <a:pt x="1465" y="63"/>
                    <a:pt x="1465" y="63"/>
                  </a:cubicBezTo>
                  <a:cubicBezTo>
                    <a:pt x="1575" y="0"/>
                    <a:pt x="1712" y="0"/>
                    <a:pt x="1823" y="63"/>
                  </a:cubicBezTo>
                  <a:cubicBezTo>
                    <a:pt x="3109" y="806"/>
                    <a:pt x="3109" y="806"/>
                    <a:pt x="3109" y="806"/>
                  </a:cubicBezTo>
                  <a:cubicBezTo>
                    <a:pt x="3219" y="870"/>
                    <a:pt x="3288" y="988"/>
                    <a:pt x="3288" y="1116"/>
                  </a:cubicBezTo>
                  <a:cubicBezTo>
                    <a:pt x="3288" y="2601"/>
                    <a:pt x="3288" y="2601"/>
                    <a:pt x="3288" y="2601"/>
                  </a:cubicBezTo>
                  <a:cubicBezTo>
                    <a:pt x="3288" y="2729"/>
                    <a:pt x="3219" y="2847"/>
                    <a:pt x="3109" y="2911"/>
                  </a:cubicBezTo>
                  <a:cubicBezTo>
                    <a:pt x="1823" y="3654"/>
                    <a:pt x="1823" y="3654"/>
                    <a:pt x="1823" y="3654"/>
                  </a:cubicBezTo>
                  <a:cubicBezTo>
                    <a:pt x="1768" y="3685"/>
                    <a:pt x="1706" y="3701"/>
                    <a:pt x="1644" y="3701"/>
                  </a:cubicBezTo>
                  <a:close/>
                  <a:moveTo>
                    <a:pt x="1644" y="125"/>
                  </a:moveTo>
                  <a:cubicBezTo>
                    <a:pt x="1601" y="125"/>
                    <a:pt x="1558" y="136"/>
                    <a:pt x="1520" y="159"/>
                  </a:cubicBezTo>
                  <a:cubicBezTo>
                    <a:pt x="234" y="901"/>
                    <a:pt x="234" y="901"/>
                    <a:pt x="234" y="901"/>
                  </a:cubicBezTo>
                  <a:cubicBezTo>
                    <a:pt x="157" y="945"/>
                    <a:pt x="110" y="1027"/>
                    <a:pt x="110" y="1116"/>
                  </a:cubicBezTo>
                  <a:cubicBezTo>
                    <a:pt x="110" y="2601"/>
                    <a:pt x="110" y="2601"/>
                    <a:pt x="110" y="2601"/>
                  </a:cubicBezTo>
                  <a:cubicBezTo>
                    <a:pt x="110" y="2689"/>
                    <a:pt x="157" y="2771"/>
                    <a:pt x="234" y="2816"/>
                  </a:cubicBezTo>
                  <a:cubicBezTo>
                    <a:pt x="1520" y="3558"/>
                    <a:pt x="1520" y="3558"/>
                    <a:pt x="1520" y="3558"/>
                  </a:cubicBezTo>
                  <a:cubicBezTo>
                    <a:pt x="1596" y="3602"/>
                    <a:pt x="1691" y="3602"/>
                    <a:pt x="1768" y="3558"/>
                  </a:cubicBezTo>
                  <a:cubicBezTo>
                    <a:pt x="3054" y="2816"/>
                    <a:pt x="3054" y="2816"/>
                    <a:pt x="3054" y="2816"/>
                  </a:cubicBezTo>
                  <a:cubicBezTo>
                    <a:pt x="3130" y="2771"/>
                    <a:pt x="3178" y="2689"/>
                    <a:pt x="3178" y="2601"/>
                  </a:cubicBezTo>
                  <a:cubicBezTo>
                    <a:pt x="3178" y="1116"/>
                    <a:pt x="3178" y="1116"/>
                    <a:pt x="3178" y="1116"/>
                  </a:cubicBezTo>
                  <a:cubicBezTo>
                    <a:pt x="3178" y="1027"/>
                    <a:pt x="3130" y="945"/>
                    <a:pt x="3054" y="901"/>
                  </a:cubicBezTo>
                  <a:cubicBezTo>
                    <a:pt x="1768" y="159"/>
                    <a:pt x="1768" y="159"/>
                    <a:pt x="1768" y="159"/>
                  </a:cubicBezTo>
                  <a:cubicBezTo>
                    <a:pt x="1729" y="136"/>
                    <a:pt x="1687" y="125"/>
                    <a:pt x="1644" y="125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AED402C-C134-470E-92ED-6C54B49A80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4938" y="5741988"/>
              <a:ext cx="3794125" cy="4273550"/>
            </a:xfrm>
            <a:custGeom>
              <a:avLst/>
              <a:gdLst>
                <a:gd name="T0" fmla="*/ 1644 w 3288"/>
                <a:gd name="T1" fmla="*/ 3701 h 3701"/>
                <a:gd name="T2" fmla="*/ 1465 w 3288"/>
                <a:gd name="T3" fmla="*/ 3654 h 3701"/>
                <a:gd name="T4" fmla="*/ 179 w 3288"/>
                <a:gd name="T5" fmla="*/ 2911 h 3701"/>
                <a:gd name="T6" fmla="*/ 0 w 3288"/>
                <a:gd name="T7" fmla="*/ 2601 h 3701"/>
                <a:gd name="T8" fmla="*/ 0 w 3288"/>
                <a:gd name="T9" fmla="*/ 1116 h 3701"/>
                <a:gd name="T10" fmla="*/ 179 w 3288"/>
                <a:gd name="T11" fmla="*/ 806 h 3701"/>
                <a:gd name="T12" fmla="*/ 1465 w 3288"/>
                <a:gd name="T13" fmla="*/ 63 h 3701"/>
                <a:gd name="T14" fmla="*/ 1823 w 3288"/>
                <a:gd name="T15" fmla="*/ 63 h 3701"/>
                <a:gd name="T16" fmla="*/ 3109 w 3288"/>
                <a:gd name="T17" fmla="*/ 806 h 3701"/>
                <a:gd name="T18" fmla="*/ 3288 w 3288"/>
                <a:gd name="T19" fmla="*/ 1116 h 3701"/>
                <a:gd name="T20" fmla="*/ 3288 w 3288"/>
                <a:gd name="T21" fmla="*/ 2601 h 3701"/>
                <a:gd name="T22" fmla="*/ 3109 w 3288"/>
                <a:gd name="T23" fmla="*/ 2911 h 3701"/>
                <a:gd name="T24" fmla="*/ 1823 w 3288"/>
                <a:gd name="T25" fmla="*/ 3654 h 3701"/>
                <a:gd name="T26" fmla="*/ 1644 w 3288"/>
                <a:gd name="T27" fmla="*/ 3701 h 3701"/>
                <a:gd name="T28" fmla="*/ 1644 w 3288"/>
                <a:gd name="T29" fmla="*/ 125 h 3701"/>
                <a:gd name="T30" fmla="*/ 1520 w 3288"/>
                <a:gd name="T31" fmla="*/ 159 h 3701"/>
                <a:gd name="T32" fmla="*/ 234 w 3288"/>
                <a:gd name="T33" fmla="*/ 901 h 3701"/>
                <a:gd name="T34" fmla="*/ 110 w 3288"/>
                <a:gd name="T35" fmla="*/ 1116 h 3701"/>
                <a:gd name="T36" fmla="*/ 110 w 3288"/>
                <a:gd name="T37" fmla="*/ 2601 h 3701"/>
                <a:gd name="T38" fmla="*/ 234 w 3288"/>
                <a:gd name="T39" fmla="*/ 2816 h 3701"/>
                <a:gd name="T40" fmla="*/ 1520 w 3288"/>
                <a:gd name="T41" fmla="*/ 3558 h 3701"/>
                <a:gd name="T42" fmla="*/ 1768 w 3288"/>
                <a:gd name="T43" fmla="*/ 3558 h 3701"/>
                <a:gd name="T44" fmla="*/ 3054 w 3288"/>
                <a:gd name="T45" fmla="*/ 2816 h 3701"/>
                <a:gd name="T46" fmla="*/ 3178 w 3288"/>
                <a:gd name="T47" fmla="*/ 2601 h 3701"/>
                <a:gd name="T48" fmla="*/ 3178 w 3288"/>
                <a:gd name="T49" fmla="*/ 1116 h 3701"/>
                <a:gd name="T50" fmla="*/ 3054 w 3288"/>
                <a:gd name="T51" fmla="*/ 901 h 3701"/>
                <a:gd name="T52" fmla="*/ 1768 w 3288"/>
                <a:gd name="T53" fmla="*/ 159 h 3701"/>
                <a:gd name="T54" fmla="*/ 1644 w 3288"/>
                <a:gd name="T55" fmla="*/ 125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8" h="3701">
                  <a:moveTo>
                    <a:pt x="1644" y="3701"/>
                  </a:moveTo>
                  <a:cubicBezTo>
                    <a:pt x="1582" y="3701"/>
                    <a:pt x="1520" y="3685"/>
                    <a:pt x="1465" y="3654"/>
                  </a:cubicBezTo>
                  <a:cubicBezTo>
                    <a:pt x="179" y="2911"/>
                    <a:pt x="179" y="2911"/>
                    <a:pt x="179" y="2911"/>
                  </a:cubicBezTo>
                  <a:cubicBezTo>
                    <a:pt x="68" y="2847"/>
                    <a:pt x="0" y="2729"/>
                    <a:pt x="0" y="2601"/>
                  </a:cubicBezTo>
                  <a:cubicBezTo>
                    <a:pt x="0" y="1116"/>
                    <a:pt x="0" y="1116"/>
                    <a:pt x="0" y="1116"/>
                  </a:cubicBezTo>
                  <a:cubicBezTo>
                    <a:pt x="0" y="988"/>
                    <a:pt x="68" y="870"/>
                    <a:pt x="179" y="806"/>
                  </a:cubicBezTo>
                  <a:cubicBezTo>
                    <a:pt x="1465" y="63"/>
                    <a:pt x="1465" y="63"/>
                    <a:pt x="1465" y="63"/>
                  </a:cubicBezTo>
                  <a:cubicBezTo>
                    <a:pt x="1575" y="0"/>
                    <a:pt x="1713" y="0"/>
                    <a:pt x="1823" y="63"/>
                  </a:cubicBezTo>
                  <a:cubicBezTo>
                    <a:pt x="3109" y="806"/>
                    <a:pt x="3109" y="806"/>
                    <a:pt x="3109" y="806"/>
                  </a:cubicBezTo>
                  <a:cubicBezTo>
                    <a:pt x="3220" y="870"/>
                    <a:pt x="3288" y="988"/>
                    <a:pt x="3288" y="1116"/>
                  </a:cubicBezTo>
                  <a:cubicBezTo>
                    <a:pt x="3288" y="2601"/>
                    <a:pt x="3288" y="2601"/>
                    <a:pt x="3288" y="2601"/>
                  </a:cubicBezTo>
                  <a:cubicBezTo>
                    <a:pt x="3288" y="2729"/>
                    <a:pt x="3220" y="2847"/>
                    <a:pt x="3109" y="2911"/>
                  </a:cubicBezTo>
                  <a:cubicBezTo>
                    <a:pt x="1823" y="3654"/>
                    <a:pt x="1823" y="3654"/>
                    <a:pt x="1823" y="3654"/>
                  </a:cubicBezTo>
                  <a:cubicBezTo>
                    <a:pt x="1768" y="3685"/>
                    <a:pt x="1706" y="3701"/>
                    <a:pt x="1644" y="3701"/>
                  </a:cubicBezTo>
                  <a:close/>
                  <a:moveTo>
                    <a:pt x="1644" y="125"/>
                  </a:moveTo>
                  <a:cubicBezTo>
                    <a:pt x="1601" y="125"/>
                    <a:pt x="1558" y="136"/>
                    <a:pt x="1520" y="159"/>
                  </a:cubicBezTo>
                  <a:cubicBezTo>
                    <a:pt x="234" y="901"/>
                    <a:pt x="234" y="901"/>
                    <a:pt x="234" y="901"/>
                  </a:cubicBezTo>
                  <a:cubicBezTo>
                    <a:pt x="157" y="945"/>
                    <a:pt x="110" y="1027"/>
                    <a:pt x="110" y="1116"/>
                  </a:cubicBezTo>
                  <a:cubicBezTo>
                    <a:pt x="110" y="2601"/>
                    <a:pt x="110" y="2601"/>
                    <a:pt x="110" y="2601"/>
                  </a:cubicBezTo>
                  <a:cubicBezTo>
                    <a:pt x="110" y="2689"/>
                    <a:pt x="157" y="2771"/>
                    <a:pt x="234" y="2816"/>
                  </a:cubicBezTo>
                  <a:cubicBezTo>
                    <a:pt x="1520" y="3558"/>
                    <a:pt x="1520" y="3558"/>
                    <a:pt x="1520" y="3558"/>
                  </a:cubicBezTo>
                  <a:cubicBezTo>
                    <a:pt x="1597" y="3602"/>
                    <a:pt x="1691" y="3602"/>
                    <a:pt x="1768" y="3558"/>
                  </a:cubicBezTo>
                  <a:cubicBezTo>
                    <a:pt x="3054" y="2816"/>
                    <a:pt x="3054" y="2816"/>
                    <a:pt x="3054" y="2816"/>
                  </a:cubicBezTo>
                  <a:cubicBezTo>
                    <a:pt x="3131" y="2771"/>
                    <a:pt x="3178" y="2689"/>
                    <a:pt x="3178" y="2601"/>
                  </a:cubicBezTo>
                  <a:cubicBezTo>
                    <a:pt x="3178" y="1116"/>
                    <a:pt x="3178" y="1116"/>
                    <a:pt x="3178" y="1116"/>
                  </a:cubicBezTo>
                  <a:cubicBezTo>
                    <a:pt x="3178" y="1027"/>
                    <a:pt x="3131" y="945"/>
                    <a:pt x="3054" y="901"/>
                  </a:cubicBezTo>
                  <a:cubicBezTo>
                    <a:pt x="1768" y="159"/>
                    <a:pt x="1768" y="159"/>
                    <a:pt x="1768" y="159"/>
                  </a:cubicBezTo>
                  <a:cubicBezTo>
                    <a:pt x="1730" y="136"/>
                    <a:pt x="1687" y="125"/>
                    <a:pt x="1644" y="125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1283FC78-C305-4CFD-9CE0-DBAC60259B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62063" y="5741988"/>
              <a:ext cx="3794125" cy="4273550"/>
            </a:xfrm>
            <a:custGeom>
              <a:avLst/>
              <a:gdLst>
                <a:gd name="T0" fmla="*/ 1644 w 3288"/>
                <a:gd name="T1" fmla="*/ 3701 h 3701"/>
                <a:gd name="T2" fmla="*/ 1465 w 3288"/>
                <a:gd name="T3" fmla="*/ 3654 h 3701"/>
                <a:gd name="T4" fmla="*/ 179 w 3288"/>
                <a:gd name="T5" fmla="*/ 2911 h 3701"/>
                <a:gd name="T6" fmla="*/ 0 w 3288"/>
                <a:gd name="T7" fmla="*/ 2601 h 3701"/>
                <a:gd name="T8" fmla="*/ 0 w 3288"/>
                <a:gd name="T9" fmla="*/ 1116 h 3701"/>
                <a:gd name="T10" fmla="*/ 179 w 3288"/>
                <a:gd name="T11" fmla="*/ 806 h 3701"/>
                <a:gd name="T12" fmla="*/ 1465 w 3288"/>
                <a:gd name="T13" fmla="*/ 63 h 3701"/>
                <a:gd name="T14" fmla="*/ 1823 w 3288"/>
                <a:gd name="T15" fmla="*/ 63 h 3701"/>
                <a:gd name="T16" fmla="*/ 3109 w 3288"/>
                <a:gd name="T17" fmla="*/ 806 h 3701"/>
                <a:gd name="T18" fmla="*/ 3288 w 3288"/>
                <a:gd name="T19" fmla="*/ 1116 h 3701"/>
                <a:gd name="T20" fmla="*/ 3288 w 3288"/>
                <a:gd name="T21" fmla="*/ 2601 h 3701"/>
                <a:gd name="T22" fmla="*/ 3109 w 3288"/>
                <a:gd name="T23" fmla="*/ 2911 h 3701"/>
                <a:gd name="T24" fmla="*/ 1823 w 3288"/>
                <a:gd name="T25" fmla="*/ 3654 h 3701"/>
                <a:gd name="T26" fmla="*/ 1644 w 3288"/>
                <a:gd name="T27" fmla="*/ 3701 h 3701"/>
                <a:gd name="T28" fmla="*/ 1644 w 3288"/>
                <a:gd name="T29" fmla="*/ 125 h 3701"/>
                <a:gd name="T30" fmla="*/ 1520 w 3288"/>
                <a:gd name="T31" fmla="*/ 159 h 3701"/>
                <a:gd name="T32" fmla="*/ 234 w 3288"/>
                <a:gd name="T33" fmla="*/ 901 h 3701"/>
                <a:gd name="T34" fmla="*/ 110 w 3288"/>
                <a:gd name="T35" fmla="*/ 1116 h 3701"/>
                <a:gd name="T36" fmla="*/ 110 w 3288"/>
                <a:gd name="T37" fmla="*/ 2601 h 3701"/>
                <a:gd name="T38" fmla="*/ 234 w 3288"/>
                <a:gd name="T39" fmla="*/ 2816 h 3701"/>
                <a:gd name="T40" fmla="*/ 1520 w 3288"/>
                <a:gd name="T41" fmla="*/ 3558 h 3701"/>
                <a:gd name="T42" fmla="*/ 1768 w 3288"/>
                <a:gd name="T43" fmla="*/ 3558 h 3701"/>
                <a:gd name="T44" fmla="*/ 3054 w 3288"/>
                <a:gd name="T45" fmla="*/ 2816 h 3701"/>
                <a:gd name="T46" fmla="*/ 3178 w 3288"/>
                <a:gd name="T47" fmla="*/ 2601 h 3701"/>
                <a:gd name="T48" fmla="*/ 3178 w 3288"/>
                <a:gd name="T49" fmla="*/ 1116 h 3701"/>
                <a:gd name="T50" fmla="*/ 3054 w 3288"/>
                <a:gd name="T51" fmla="*/ 901 h 3701"/>
                <a:gd name="T52" fmla="*/ 1768 w 3288"/>
                <a:gd name="T53" fmla="*/ 159 h 3701"/>
                <a:gd name="T54" fmla="*/ 1644 w 3288"/>
                <a:gd name="T55" fmla="*/ 125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8" h="3701">
                  <a:moveTo>
                    <a:pt x="1644" y="3701"/>
                  </a:moveTo>
                  <a:cubicBezTo>
                    <a:pt x="1582" y="3701"/>
                    <a:pt x="1520" y="3685"/>
                    <a:pt x="1465" y="3654"/>
                  </a:cubicBezTo>
                  <a:cubicBezTo>
                    <a:pt x="179" y="2911"/>
                    <a:pt x="179" y="2911"/>
                    <a:pt x="179" y="2911"/>
                  </a:cubicBezTo>
                  <a:cubicBezTo>
                    <a:pt x="69" y="2847"/>
                    <a:pt x="0" y="2729"/>
                    <a:pt x="0" y="2601"/>
                  </a:cubicBezTo>
                  <a:cubicBezTo>
                    <a:pt x="0" y="1116"/>
                    <a:pt x="0" y="1116"/>
                    <a:pt x="0" y="1116"/>
                  </a:cubicBezTo>
                  <a:cubicBezTo>
                    <a:pt x="0" y="988"/>
                    <a:pt x="69" y="870"/>
                    <a:pt x="179" y="806"/>
                  </a:cubicBezTo>
                  <a:cubicBezTo>
                    <a:pt x="1465" y="63"/>
                    <a:pt x="1465" y="63"/>
                    <a:pt x="1465" y="63"/>
                  </a:cubicBezTo>
                  <a:cubicBezTo>
                    <a:pt x="1576" y="0"/>
                    <a:pt x="1713" y="0"/>
                    <a:pt x="1823" y="63"/>
                  </a:cubicBezTo>
                  <a:cubicBezTo>
                    <a:pt x="3109" y="806"/>
                    <a:pt x="3109" y="806"/>
                    <a:pt x="3109" y="806"/>
                  </a:cubicBezTo>
                  <a:cubicBezTo>
                    <a:pt x="3220" y="870"/>
                    <a:pt x="3288" y="988"/>
                    <a:pt x="3288" y="1116"/>
                  </a:cubicBezTo>
                  <a:cubicBezTo>
                    <a:pt x="3288" y="2601"/>
                    <a:pt x="3288" y="2601"/>
                    <a:pt x="3288" y="2601"/>
                  </a:cubicBezTo>
                  <a:cubicBezTo>
                    <a:pt x="3288" y="2729"/>
                    <a:pt x="3220" y="2847"/>
                    <a:pt x="3109" y="2911"/>
                  </a:cubicBezTo>
                  <a:cubicBezTo>
                    <a:pt x="1823" y="3654"/>
                    <a:pt x="1823" y="3654"/>
                    <a:pt x="1823" y="3654"/>
                  </a:cubicBezTo>
                  <a:cubicBezTo>
                    <a:pt x="1768" y="3685"/>
                    <a:pt x="1706" y="3701"/>
                    <a:pt x="1644" y="3701"/>
                  </a:cubicBezTo>
                  <a:close/>
                  <a:moveTo>
                    <a:pt x="1644" y="125"/>
                  </a:moveTo>
                  <a:cubicBezTo>
                    <a:pt x="1601" y="125"/>
                    <a:pt x="1559" y="136"/>
                    <a:pt x="1520" y="159"/>
                  </a:cubicBezTo>
                  <a:cubicBezTo>
                    <a:pt x="234" y="901"/>
                    <a:pt x="234" y="901"/>
                    <a:pt x="234" y="901"/>
                  </a:cubicBezTo>
                  <a:cubicBezTo>
                    <a:pt x="158" y="945"/>
                    <a:pt x="110" y="1027"/>
                    <a:pt x="110" y="1116"/>
                  </a:cubicBezTo>
                  <a:cubicBezTo>
                    <a:pt x="110" y="2601"/>
                    <a:pt x="110" y="2601"/>
                    <a:pt x="110" y="2601"/>
                  </a:cubicBezTo>
                  <a:cubicBezTo>
                    <a:pt x="110" y="2689"/>
                    <a:pt x="158" y="2771"/>
                    <a:pt x="234" y="2816"/>
                  </a:cubicBezTo>
                  <a:cubicBezTo>
                    <a:pt x="1520" y="3558"/>
                    <a:pt x="1520" y="3558"/>
                    <a:pt x="1520" y="3558"/>
                  </a:cubicBezTo>
                  <a:cubicBezTo>
                    <a:pt x="1597" y="3602"/>
                    <a:pt x="1692" y="3602"/>
                    <a:pt x="1768" y="3558"/>
                  </a:cubicBezTo>
                  <a:cubicBezTo>
                    <a:pt x="3054" y="2816"/>
                    <a:pt x="3054" y="2816"/>
                    <a:pt x="3054" y="2816"/>
                  </a:cubicBezTo>
                  <a:cubicBezTo>
                    <a:pt x="3131" y="2771"/>
                    <a:pt x="3178" y="2689"/>
                    <a:pt x="3178" y="2601"/>
                  </a:cubicBezTo>
                  <a:cubicBezTo>
                    <a:pt x="3178" y="1116"/>
                    <a:pt x="3178" y="1116"/>
                    <a:pt x="3178" y="1116"/>
                  </a:cubicBezTo>
                  <a:cubicBezTo>
                    <a:pt x="3178" y="1027"/>
                    <a:pt x="3131" y="945"/>
                    <a:pt x="3054" y="901"/>
                  </a:cubicBezTo>
                  <a:cubicBezTo>
                    <a:pt x="1768" y="159"/>
                    <a:pt x="1768" y="159"/>
                    <a:pt x="1768" y="159"/>
                  </a:cubicBezTo>
                  <a:cubicBezTo>
                    <a:pt x="1730" y="136"/>
                    <a:pt x="1687" y="125"/>
                    <a:pt x="1644" y="125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A75879AC-F213-412E-8060-80FDC4C2F7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29188" y="5741988"/>
              <a:ext cx="3794125" cy="4273550"/>
            </a:xfrm>
            <a:custGeom>
              <a:avLst/>
              <a:gdLst>
                <a:gd name="T0" fmla="*/ 1644 w 3288"/>
                <a:gd name="T1" fmla="*/ 3701 h 3701"/>
                <a:gd name="T2" fmla="*/ 1465 w 3288"/>
                <a:gd name="T3" fmla="*/ 3654 h 3701"/>
                <a:gd name="T4" fmla="*/ 179 w 3288"/>
                <a:gd name="T5" fmla="*/ 2911 h 3701"/>
                <a:gd name="T6" fmla="*/ 0 w 3288"/>
                <a:gd name="T7" fmla="*/ 2601 h 3701"/>
                <a:gd name="T8" fmla="*/ 0 w 3288"/>
                <a:gd name="T9" fmla="*/ 1116 h 3701"/>
                <a:gd name="T10" fmla="*/ 179 w 3288"/>
                <a:gd name="T11" fmla="*/ 806 h 3701"/>
                <a:gd name="T12" fmla="*/ 1465 w 3288"/>
                <a:gd name="T13" fmla="*/ 63 h 3701"/>
                <a:gd name="T14" fmla="*/ 1823 w 3288"/>
                <a:gd name="T15" fmla="*/ 63 h 3701"/>
                <a:gd name="T16" fmla="*/ 3110 w 3288"/>
                <a:gd name="T17" fmla="*/ 806 h 3701"/>
                <a:gd name="T18" fmla="*/ 3288 w 3288"/>
                <a:gd name="T19" fmla="*/ 1116 h 3701"/>
                <a:gd name="T20" fmla="*/ 3288 w 3288"/>
                <a:gd name="T21" fmla="*/ 2601 h 3701"/>
                <a:gd name="T22" fmla="*/ 3110 w 3288"/>
                <a:gd name="T23" fmla="*/ 2911 h 3701"/>
                <a:gd name="T24" fmla="*/ 1823 w 3288"/>
                <a:gd name="T25" fmla="*/ 3654 h 3701"/>
                <a:gd name="T26" fmla="*/ 1644 w 3288"/>
                <a:gd name="T27" fmla="*/ 3701 h 3701"/>
                <a:gd name="T28" fmla="*/ 1644 w 3288"/>
                <a:gd name="T29" fmla="*/ 125 h 3701"/>
                <a:gd name="T30" fmla="*/ 1521 w 3288"/>
                <a:gd name="T31" fmla="*/ 159 h 3701"/>
                <a:gd name="T32" fmla="*/ 234 w 3288"/>
                <a:gd name="T33" fmla="*/ 901 h 3701"/>
                <a:gd name="T34" fmla="*/ 110 w 3288"/>
                <a:gd name="T35" fmla="*/ 1116 h 3701"/>
                <a:gd name="T36" fmla="*/ 110 w 3288"/>
                <a:gd name="T37" fmla="*/ 2601 h 3701"/>
                <a:gd name="T38" fmla="*/ 234 w 3288"/>
                <a:gd name="T39" fmla="*/ 2816 h 3701"/>
                <a:gd name="T40" fmla="*/ 1521 w 3288"/>
                <a:gd name="T41" fmla="*/ 3558 h 3701"/>
                <a:gd name="T42" fmla="*/ 1768 w 3288"/>
                <a:gd name="T43" fmla="*/ 3558 h 3701"/>
                <a:gd name="T44" fmla="*/ 3055 w 3288"/>
                <a:gd name="T45" fmla="*/ 2816 h 3701"/>
                <a:gd name="T46" fmla="*/ 3178 w 3288"/>
                <a:gd name="T47" fmla="*/ 2601 h 3701"/>
                <a:gd name="T48" fmla="*/ 3178 w 3288"/>
                <a:gd name="T49" fmla="*/ 1116 h 3701"/>
                <a:gd name="T50" fmla="*/ 3055 w 3288"/>
                <a:gd name="T51" fmla="*/ 901 h 3701"/>
                <a:gd name="T52" fmla="*/ 1768 w 3288"/>
                <a:gd name="T53" fmla="*/ 159 h 3701"/>
                <a:gd name="T54" fmla="*/ 1644 w 3288"/>
                <a:gd name="T55" fmla="*/ 125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8" h="3701">
                  <a:moveTo>
                    <a:pt x="1644" y="3701"/>
                  </a:moveTo>
                  <a:cubicBezTo>
                    <a:pt x="1582" y="3701"/>
                    <a:pt x="1521" y="3685"/>
                    <a:pt x="1465" y="3654"/>
                  </a:cubicBezTo>
                  <a:cubicBezTo>
                    <a:pt x="179" y="2911"/>
                    <a:pt x="179" y="2911"/>
                    <a:pt x="179" y="2911"/>
                  </a:cubicBezTo>
                  <a:cubicBezTo>
                    <a:pt x="69" y="2847"/>
                    <a:pt x="0" y="2729"/>
                    <a:pt x="0" y="2601"/>
                  </a:cubicBezTo>
                  <a:cubicBezTo>
                    <a:pt x="0" y="1116"/>
                    <a:pt x="0" y="1116"/>
                    <a:pt x="0" y="1116"/>
                  </a:cubicBezTo>
                  <a:cubicBezTo>
                    <a:pt x="0" y="988"/>
                    <a:pt x="69" y="870"/>
                    <a:pt x="179" y="806"/>
                  </a:cubicBezTo>
                  <a:cubicBezTo>
                    <a:pt x="1465" y="63"/>
                    <a:pt x="1465" y="63"/>
                    <a:pt x="1465" y="63"/>
                  </a:cubicBezTo>
                  <a:cubicBezTo>
                    <a:pt x="1576" y="0"/>
                    <a:pt x="1713" y="0"/>
                    <a:pt x="1823" y="63"/>
                  </a:cubicBezTo>
                  <a:cubicBezTo>
                    <a:pt x="3110" y="806"/>
                    <a:pt x="3110" y="806"/>
                    <a:pt x="3110" y="806"/>
                  </a:cubicBezTo>
                  <a:cubicBezTo>
                    <a:pt x="3220" y="870"/>
                    <a:pt x="3288" y="988"/>
                    <a:pt x="3288" y="1116"/>
                  </a:cubicBezTo>
                  <a:cubicBezTo>
                    <a:pt x="3288" y="2601"/>
                    <a:pt x="3288" y="2601"/>
                    <a:pt x="3288" y="2601"/>
                  </a:cubicBezTo>
                  <a:cubicBezTo>
                    <a:pt x="3288" y="2729"/>
                    <a:pt x="3220" y="2847"/>
                    <a:pt x="3110" y="2911"/>
                  </a:cubicBezTo>
                  <a:cubicBezTo>
                    <a:pt x="1823" y="3654"/>
                    <a:pt x="1823" y="3654"/>
                    <a:pt x="1823" y="3654"/>
                  </a:cubicBezTo>
                  <a:cubicBezTo>
                    <a:pt x="1768" y="3685"/>
                    <a:pt x="1706" y="3701"/>
                    <a:pt x="1644" y="3701"/>
                  </a:cubicBezTo>
                  <a:close/>
                  <a:moveTo>
                    <a:pt x="1644" y="125"/>
                  </a:moveTo>
                  <a:cubicBezTo>
                    <a:pt x="1602" y="125"/>
                    <a:pt x="1559" y="136"/>
                    <a:pt x="1521" y="159"/>
                  </a:cubicBezTo>
                  <a:cubicBezTo>
                    <a:pt x="234" y="901"/>
                    <a:pt x="234" y="901"/>
                    <a:pt x="234" y="901"/>
                  </a:cubicBezTo>
                  <a:cubicBezTo>
                    <a:pt x="158" y="945"/>
                    <a:pt x="110" y="1027"/>
                    <a:pt x="110" y="1116"/>
                  </a:cubicBezTo>
                  <a:cubicBezTo>
                    <a:pt x="110" y="2601"/>
                    <a:pt x="110" y="2601"/>
                    <a:pt x="110" y="2601"/>
                  </a:cubicBezTo>
                  <a:cubicBezTo>
                    <a:pt x="110" y="2689"/>
                    <a:pt x="158" y="2771"/>
                    <a:pt x="234" y="2816"/>
                  </a:cubicBezTo>
                  <a:cubicBezTo>
                    <a:pt x="1521" y="3558"/>
                    <a:pt x="1521" y="3558"/>
                    <a:pt x="1521" y="3558"/>
                  </a:cubicBezTo>
                  <a:cubicBezTo>
                    <a:pt x="1597" y="3602"/>
                    <a:pt x="1692" y="3602"/>
                    <a:pt x="1768" y="3558"/>
                  </a:cubicBezTo>
                  <a:cubicBezTo>
                    <a:pt x="3055" y="2816"/>
                    <a:pt x="3055" y="2816"/>
                    <a:pt x="3055" y="2816"/>
                  </a:cubicBezTo>
                  <a:cubicBezTo>
                    <a:pt x="3131" y="2771"/>
                    <a:pt x="3178" y="2689"/>
                    <a:pt x="3178" y="2601"/>
                  </a:cubicBezTo>
                  <a:cubicBezTo>
                    <a:pt x="3178" y="1116"/>
                    <a:pt x="3178" y="1116"/>
                    <a:pt x="3178" y="1116"/>
                  </a:cubicBezTo>
                  <a:cubicBezTo>
                    <a:pt x="3178" y="1027"/>
                    <a:pt x="3131" y="945"/>
                    <a:pt x="3055" y="901"/>
                  </a:cubicBezTo>
                  <a:cubicBezTo>
                    <a:pt x="1768" y="159"/>
                    <a:pt x="1768" y="159"/>
                    <a:pt x="1768" y="159"/>
                  </a:cubicBezTo>
                  <a:cubicBezTo>
                    <a:pt x="1730" y="136"/>
                    <a:pt x="1687" y="125"/>
                    <a:pt x="1644" y="125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4215052A-D397-425B-8CE2-EE85FCA0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688" y="5741988"/>
              <a:ext cx="3794125" cy="2146300"/>
            </a:xfrm>
            <a:custGeom>
              <a:avLst/>
              <a:gdLst>
                <a:gd name="T0" fmla="*/ 110 w 3288"/>
                <a:gd name="T1" fmla="*/ 1858 h 1858"/>
                <a:gd name="T2" fmla="*/ 110 w 3288"/>
                <a:gd name="T3" fmla="*/ 1116 h 1858"/>
                <a:gd name="T4" fmla="*/ 233 w 3288"/>
                <a:gd name="T5" fmla="*/ 901 h 1858"/>
                <a:gd name="T6" fmla="*/ 1520 w 3288"/>
                <a:gd name="T7" fmla="*/ 159 h 1858"/>
                <a:gd name="T8" fmla="*/ 1644 w 3288"/>
                <a:gd name="T9" fmla="*/ 125 h 1858"/>
                <a:gd name="T10" fmla="*/ 1767 w 3288"/>
                <a:gd name="T11" fmla="*/ 159 h 1858"/>
                <a:gd name="T12" fmla="*/ 3054 w 3288"/>
                <a:gd name="T13" fmla="*/ 901 h 1858"/>
                <a:gd name="T14" fmla="*/ 3178 w 3288"/>
                <a:gd name="T15" fmla="*/ 1116 h 1858"/>
                <a:gd name="T16" fmla="*/ 3178 w 3288"/>
                <a:gd name="T17" fmla="*/ 1858 h 1858"/>
                <a:gd name="T18" fmla="*/ 3288 w 3288"/>
                <a:gd name="T19" fmla="*/ 1858 h 1858"/>
                <a:gd name="T20" fmla="*/ 3288 w 3288"/>
                <a:gd name="T21" fmla="*/ 1116 h 1858"/>
                <a:gd name="T22" fmla="*/ 3109 w 3288"/>
                <a:gd name="T23" fmla="*/ 806 h 1858"/>
                <a:gd name="T24" fmla="*/ 1823 w 3288"/>
                <a:gd name="T25" fmla="*/ 63 h 1858"/>
                <a:gd name="T26" fmla="*/ 1465 w 3288"/>
                <a:gd name="T27" fmla="*/ 63 h 1858"/>
                <a:gd name="T28" fmla="*/ 178 w 3288"/>
                <a:gd name="T29" fmla="*/ 806 h 1858"/>
                <a:gd name="T30" fmla="*/ 0 w 3288"/>
                <a:gd name="T31" fmla="*/ 1116 h 1858"/>
                <a:gd name="T32" fmla="*/ 0 w 3288"/>
                <a:gd name="T33" fmla="*/ 1858 h 1858"/>
                <a:gd name="T34" fmla="*/ 110 w 3288"/>
                <a:gd name="T35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88" h="1858">
                  <a:moveTo>
                    <a:pt x="110" y="1858"/>
                  </a:moveTo>
                  <a:cubicBezTo>
                    <a:pt x="110" y="1116"/>
                    <a:pt x="110" y="1116"/>
                    <a:pt x="110" y="1116"/>
                  </a:cubicBezTo>
                  <a:cubicBezTo>
                    <a:pt x="110" y="1027"/>
                    <a:pt x="157" y="945"/>
                    <a:pt x="233" y="901"/>
                  </a:cubicBezTo>
                  <a:cubicBezTo>
                    <a:pt x="1520" y="159"/>
                    <a:pt x="1520" y="159"/>
                    <a:pt x="1520" y="159"/>
                  </a:cubicBezTo>
                  <a:cubicBezTo>
                    <a:pt x="1558" y="136"/>
                    <a:pt x="1601" y="125"/>
                    <a:pt x="1644" y="125"/>
                  </a:cubicBezTo>
                  <a:cubicBezTo>
                    <a:pt x="1686" y="125"/>
                    <a:pt x="1729" y="136"/>
                    <a:pt x="1767" y="159"/>
                  </a:cubicBezTo>
                  <a:cubicBezTo>
                    <a:pt x="3054" y="901"/>
                    <a:pt x="3054" y="901"/>
                    <a:pt x="3054" y="901"/>
                  </a:cubicBezTo>
                  <a:cubicBezTo>
                    <a:pt x="3130" y="945"/>
                    <a:pt x="3178" y="1027"/>
                    <a:pt x="3178" y="1116"/>
                  </a:cubicBezTo>
                  <a:cubicBezTo>
                    <a:pt x="3178" y="1858"/>
                    <a:pt x="3178" y="1858"/>
                    <a:pt x="3178" y="1858"/>
                  </a:cubicBezTo>
                  <a:cubicBezTo>
                    <a:pt x="3288" y="1858"/>
                    <a:pt x="3288" y="1858"/>
                    <a:pt x="3288" y="1858"/>
                  </a:cubicBezTo>
                  <a:cubicBezTo>
                    <a:pt x="3288" y="1116"/>
                    <a:pt x="3288" y="1116"/>
                    <a:pt x="3288" y="1116"/>
                  </a:cubicBezTo>
                  <a:cubicBezTo>
                    <a:pt x="3288" y="988"/>
                    <a:pt x="3219" y="870"/>
                    <a:pt x="3109" y="806"/>
                  </a:cubicBezTo>
                  <a:cubicBezTo>
                    <a:pt x="1823" y="63"/>
                    <a:pt x="1823" y="63"/>
                    <a:pt x="1823" y="63"/>
                  </a:cubicBezTo>
                  <a:cubicBezTo>
                    <a:pt x="1712" y="0"/>
                    <a:pt x="1575" y="0"/>
                    <a:pt x="1465" y="63"/>
                  </a:cubicBezTo>
                  <a:cubicBezTo>
                    <a:pt x="178" y="806"/>
                    <a:pt x="178" y="806"/>
                    <a:pt x="178" y="806"/>
                  </a:cubicBezTo>
                  <a:cubicBezTo>
                    <a:pt x="68" y="870"/>
                    <a:pt x="0" y="988"/>
                    <a:pt x="0" y="1116"/>
                  </a:cubicBezTo>
                  <a:cubicBezTo>
                    <a:pt x="0" y="1858"/>
                    <a:pt x="0" y="1858"/>
                    <a:pt x="0" y="1858"/>
                  </a:cubicBezTo>
                  <a:lnTo>
                    <a:pt x="110" y="18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FC9203B3-DB84-4529-A228-4173744B6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5741988"/>
              <a:ext cx="3794125" cy="2146300"/>
            </a:xfrm>
            <a:custGeom>
              <a:avLst/>
              <a:gdLst>
                <a:gd name="T0" fmla="*/ 110 w 3288"/>
                <a:gd name="T1" fmla="*/ 1858 h 1858"/>
                <a:gd name="T2" fmla="*/ 110 w 3288"/>
                <a:gd name="T3" fmla="*/ 1116 h 1858"/>
                <a:gd name="T4" fmla="*/ 234 w 3288"/>
                <a:gd name="T5" fmla="*/ 901 h 1858"/>
                <a:gd name="T6" fmla="*/ 1520 w 3288"/>
                <a:gd name="T7" fmla="*/ 159 h 1858"/>
                <a:gd name="T8" fmla="*/ 1644 w 3288"/>
                <a:gd name="T9" fmla="*/ 125 h 1858"/>
                <a:gd name="T10" fmla="*/ 1768 w 3288"/>
                <a:gd name="T11" fmla="*/ 159 h 1858"/>
                <a:gd name="T12" fmla="*/ 3054 w 3288"/>
                <a:gd name="T13" fmla="*/ 901 h 1858"/>
                <a:gd name="T14" fmla="*/ 3178 w 3288"/>
                <a:gd name="T15" fmla="*/ 1116 h 1858"/>
                <a:gd name="T16" fmla="*/ 3178 w 3288"/>
                <a:gd name="T17" fmla="*/ 1858 h 1858"/>
                <a:gd name="T18" fmla="*/ 3288 w 3288"/>
                <a:gd name="T19" fmla="*/ 1858 h 1858"/>
                <a:gd name="T20" fmla="*/ 3288 w 3288"/>
                <a:gd name="T21" fmla="*/ 1116 h 1858"/>
                <a:gd name="T22" fmla="*/ 3109 w 3288"/>
                <a:gd name="T23" fmla="*/ 806 h 1858"/>
                <a:gd name="T24" fmla="*/ 1823 w 3288"/>
                <a:gd name="T25" fmla="*/ 63 h 1858"/>
                <a:gd name="T26" fmla="*/ 1465 w 3288"/>
                <a:gd name="T27" fmla="*/ 63 h 1858"/>
                <a:gd name="T28" fmla="*/ 179 w 3288"/>
                <a:gd name="T29" fmla="*/ 806 h 1858"/>
                <a:gd name="T30" fmla="*/ 0 w 3288"/>
                <a:gd name="T31" fmla="*/ 1116 h 1858"/>
                <a:gd name="T32" fmla="*/ 0 w 3288"/>
                <a:gd name="T33" fmla="*/ 1858 h 1858"/>
                <a:gd name="T34" fmla="*/ 110 w 3288"/>
                <a:gd name="T35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88" h="1858">
                  <a:moveTo>
                    <a:pt x="110" y="1858"/>
                  </a:moveTo>
                  <a:cubicBezTo>
                    <a:pt x="110" y="1116"/>
                    <a:pt x="110" y="1116"/>
                    <a:pt x="110" y="1116"/>
                  </a:cubicBezTo>
                  <a:cubicBezTo>
                    <a:pt x="110" y="1027"/>
                    <a:pt x="157" y="945"/>
                    <a:pt x="234" y="901"/>
                  </a:cubicBezTo>
                  <a:cubicBezTo>
                    <a:pt x="1520" y="159"/>
                    <a:pt x="1520" y="159"/>
                    <a:pt x="1520" y="159"/>
                  </a:cubicBezTo>
                  <a:cubicBezTo>
                    <a:pt x="1558" y="136"/>
                    <a:pt x="1601" y="125"/>
                    <a:pt x="1644" y="125"/>
                  </a:cubicBezTo>
                  <a:cubicBezTo>
                    <a:pt x="1687" y="125"/>
                    <a:pt x="1730" y="136"/>
                    <a:pt x="1768" y="159"/>
                  </a:cubicBezTo>
                  <a:cubicBezTo>
                    <a:pt x="3054" y="901"/>
                    <a:pt x="3054" y="901"/>
                    <a:pt x="3054" y="901"/>
                  </a:cubicBezTo>
                  <a:cubicBezTo>
                    <a:pt x="3131" y="945"/>
                    <a:pt x="3178" y="1027"/>
                    <a:pt x="3178" y="1116"/>
                  </a:cubicBezTo>
                  <a:cubicBezTo>
                    <a:pt x="3178" y="1858"/>
                    <a:pt x="3178" y="1858"/>
                    <a:pt x="3178" y="1858"/>
                  </a:cubicBezTo>
                  <a:cubicBezTo>
                    <a:pt x="3288" y="1858"/>
                    <a:pt x="3288" y="1858"/>
                    <a:pt x="3288" y="1858"/>
                  </a:cubicBezTo>
                  <a:cubicBezTo>
                    <a:pt x="3288" y="1116"/>
                    <a:pt x="3288" y="1116"/>
                    <a:pt x="3288" y="1116"/>
                  </a:cubicBezTo>
                  <a:cubicBezTo>
                    <a:pt x="3288" y="988"/>
                    <a:pt x="3220" y="870"/>
                    <a:pt x="3109" y="806"/>
                  </a:cubicBezTo>
                  <a:cubicBezTo>
                    <a:pt x="1823" y="63"/>
                    <a:pt x="1823" y="63"/>
                    <a:pt x="1823" y="63"/>
                  </a:cubicBezTo>
                  <a:cubicBezTo>
                    <a:pt x="1713" y="0"/>
                    <a:pt x="1575" y="0"/>
                    <a:pt x="1465" y="63"/>
                  </a:cubicBezTo>
                  <a:cubicBezTo>
                    <a:pt x="179" y="806"/>
                    <a:pt x="179" y="806"/>
                    <a:pt x="179" y="806"/>
                  </a:cubicBezTo>
                  <a:cubicBezTo>
                    <a:pt x="68" y="870"/>
                    <a:pt x="0" y="988"/>
                    <a:pt x="0" y="1116"/>
                  </a:cubicBezTo>
                  <a:cubicBezTo>
                    <a:pt x="0" y="1858"/>
                    <a:pt x="0" y="1858"/>
                    <a:pt x="0" y="1858"/>
                  </a:cubicBezTo>
                  <a:lnTo>
                    <a:pt x="110" y="18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CAC396B9-FBE4-40BA-B6EA-54B09948B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9188" y="5741988"/>
              <a:ext cx="3794125" cy="2146300"/>
            </a:xfrm>
            <a:custGeom>
              <a:avLst/>
              <a:gdLst>
                <a:gd name="T0" fmla="*/ 110 w 3288"/>
                <a:gd name="T1" fmla="*/ 1858 h 1858"/>
                <a:gd name="T2" fmla="*/ 110 w 3288"/>
                <a:gd name="T3" fmla="*/ 1116 h 1858"/>
                <a:gd name="T4" fmla="*/ 234 w 3288"/>
                <a:gd name="T5" fmla="*/ 901 h 1858"/>
                <a:gd name="T6" fmla="*/ 1521 w 3288"/>
                <a:gd name="T7" fmla="*/ 159 h 1858"/>
                <a:gd name="T8" fmla="*/ 1644 w 3288"/>
                <a:gd name="T9" fmla="*/ 125 h 1858"/>
                <a:gd name="T10" fmla="*/ 1768 w 3288"/>
                <a:gd name="T11" fmla="*/ 159 h 1858"/>
                <a:gd name="T12" fmla="*/ 3055 w 3288"/>
                <a:gd name="T13" fmla="*/ 901 h 1858"/>
                <a:gd name="T14" fmla="*/ 3178 w 3288"/>
                <a:gd name="T15" fmla="*/ 1116 h 1858"/>
                <a:gd name="T16" fmla="*/ 3178 w 3288"/>
                <a:gd name="T17" fmla="*/ 1858 h 1858"/>
                <a:gd name="T18" fmla="*/ 3288 w 3288"/>
                <a:gd name="T19" fmla="*/ 1858 h 1858"/>
                <a:gd name="T20" fmla="*/ 3288 w 3288"/>
                <a:gd name="T21" fmla="*/ 1116 h 1858"/>
                <a:gd name="T22" fmla="*/ 3110 w 3288"/>
                <a:gd name="T23" fmla="*/ 806 h 1858"/>
                <a:gd name="T24" fmla="*/ 1823 w 3288"/>
                <a:gd name="T25" fmla="*/ 63 h 1858"/>
                <a:gd name="T26" fmla="*/ 1465 w 3288"/>
                <a:gd name="T27" fmla="*/ 63 h 1858"/>
                <a:gd name="T28" fmla="*/ 179 w 3288"/>
                <a:gd name="T29" fmla="*/ 806 h 1858"/>
                <a:gd name="T30" fmla="*/ 0 w 3288"/>
                <a:gd name="T31" fmla="*/ 1116 h 1858"/>
                <a:gd name="T32" fmla="*/ 0 w 3288"/>
                <a:gd name="T33" fmla="*/ 1858 h 1858"/>
                <a:gd name="T34" fmla="*/ 110 w 3288"/>
                <a:gd name="T35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88" h="1858">
                  <a:moveTo>
                    <a:pt x="110" y="1858"/>
                  </a:moveTo>
                  <a:cubicBezTo>
                    <a:pt x="110" y="1116"/>
                    <a:pt x="110" y="1116"/>
                    <a:pt x="110" y="1116"/>
                  </a:cubicBezTo>
                  <a:cubicBezTo>
                    <a:pt x="110" y="1027"/>
                    <a:pt x="158" y="945"/>
                    <a:pt x="234" y="901"/>
                  </a:cubicBezTo>
                  <a:cubicBezTo>
                    <a:pt x="1521" y="159"/>
                    <a:pt x="1521" y="159"/>
                    <a:pt x="1521" y="159"/>
                  </a:cubicBezTo>
                  <a:cubicBezTo>
                    <a:pt x="1559" y="136"/>
                    <a:pt x="1602" y="125"/>
                    <a:pt x="1644" y="125"/>
                  </a:cubicBezTo>
                  <a:cubicBezTo>
                    <a:pt x="1687" y="125"/>
                    <a:pt x="1730" y="136"/>
                    <a:pt x="1768" y="159"/>
                  </a:cubicBezTo>
                  <a:cubicBezTo>
                    <a:pt x="3055" y="901"/>
                    <a:pt x="3055" y="901"/>
                    <a:pt x="3055" y="901"/>
                  </a:cubicBezTo>
                  <a:cubicBezTo>
                    <a:pt x="3131" y="945"/>
                    <a:pt x="3178" y="1027"/>
                    <a:pt x="3178" y="1116"/>
                  </a:cubicBezTo>
                  <a:cubicBezTo>
                    <a:pt x="3178" y="1858"/>
                    <a:pt x="3178" y="1858"/>
                    <a:pt x="3178" y="1858"/>
                  </a:cubicBezTo>
                  <a:cubicBezTo>
                    <a:pt x="3288" y="1858"/>
                    <a:pt x="3288" y="1858"/>
                    <a:pt x="3288" y="1858"/>
                  </a:cubicBezTo>
                  <a:cubicBezTo>
                    <a:pt x="3288" y="1116"/>
                    <a:pt x="3288" y="1116"/>
                    <a:pt x="3288" y="1116"/>
                  </a:cubicBezTo>
                  <a:cubicBezTo>
                    <a:pt x="3288" y="988"/>
                    <a:pt x="3220" y="870"/>
                    <a:pt x="3110" y="806"/>
                  </a:cubicBezTo>
                  <a:cubicBezTo>
                    <a:pt x="1823" y="63"/>
                    <a:pt x="1823" y="63"/>
                    <a:pt x="1823" y="63"/>
                  </a:cubicBezTo>
                  <a:cubicBezTo>
                    <a:pt x="1713" y="0"/>
                    <a:pt x="1576" y="0"/>
                    <a:pt x="1465" y="63"/>
                  </a:cubicBezTo>
                  <a:cubicBezTo>
                    <a:pt x="179" y="806"/>
                    <a:pt x="179" y="806"/>
                    <a:pt x="179" y="806"/>
                  </a:cubicBezTo>
                  <a:cubicBezTo>
                    <a:pt x="69" y="870"/>
                    <a:pt x="0" y="988"/>
                    <a:pt x="0" y="1116"/>
                  </a:cubicBezTo>
                  <a:cubicBezTo>
                    <a:pt x="0" y="1858"/>
                    <a:pt x="0" y="1858"/>
                    <a:pt x="0" y="1858"/>
                  </a:cubicBezTo>
                  <a:lnTo>
                    <a:pt x="110" y="185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58727D7D-F818-4F2E-B67B-6F15DCFED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7888288"/>
              <a:ext cx="3794125" cy="2146300"/>
            </a:xfrm>
            <a:custGeom>
              <a:avLst/>
              <a:gdLst>
                <a:gd name="T0" fmla="*/ 3178 w 3288"/>
                <a:gd name="T1" fmla="*/ 0 h 1859"/>
                <a:gd name="T2" fmla="*/ 3178 w 3288"/>
                <a:gd name="T3" fmla="*/ 743 h 1859"/>
                <a:gd name="T4" fmla="*/ 3054 w 3288"/>
                <a:gd name="T5" fmla="*/ 958 h 1859"/>
                <a:gd name="T6" fmla="*/ 1768 w 3288"/>
                <a:gd name="T7" fmla="*/ 1700 h 1859"/>
                <a:gd name="T8" fmla="*/ 1644 w 3288"/>
                <a:gd name="T9" fmla="*/ 1733 h 1859"/>
                <a:gd name="T10" fmla="*/ 1520 w 3288"/>
                <a:gd name="T11" fmla="*/ 1700 h 1859"/>
                <a:gd name="T12" fmla="*/ 234 w 3288"/>
                <a:gd name="T13" fmla="*/ 958 h 1859"/>
                <a:gd name="T14" fmla="*/ 110 w 3288"/>
                <a:gd name="T15" fmla="*/ 743 h 1859"/>
                <a:gd name="T16" fmla="*/ 110 w 3288"/>
                <a:gd name="T17" fmla="*/ 0 h 1859"/>
                <a:gd name="T18" fmla="*/ 0 w 3288"/>
                <a:gd name="T19" fmla="*/ 0 h 1859"/>
                <a:gd name="T20" fmla="*/ 0 w 3288"/>
                <a:gd name="T21" fmla="*/ 743 h 1859"/>
                <a:gd name="T22" fmla="*/ 179 w 3288"/>
                <a:gd name="T23" fmla="*/ 1053 h 1859"/>
                <a:gd name="T24" fmla="*/ 1465 w 3288"/>
                <a:gd name="T25" fmla="*/ 1796 h 1859"/>
                <a:gd name="T26" fmla="*/ 1823 w 3288"/>
                <a:gd name="T27" fmla="*/ 1796 h 1859"/>
                <a:gd name="T28" fmla="*/ 3109 w 3288"/>
                <a:gd name="T29" fmla="*/ 1053 h 1859"/>
                <a:gd name="T30" fmla="*/ 3288 w 3288"/>
                <a:gd name="T31" fmla="*/ 743 h 1859"/>
                <a:gd name="T32" fmla="*/ 3288 w 3288"/>
                <a:gd name="T33" fmla="*/ 0 h 1859"/>
                <a:gd name="T34" fmla="*/ 3178 w 3288"/>
                <a:gd name="T35" fmla="*/ 0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88" h="1859">
                  <a:moveTo>
                    <a:pt x="3178" y="0"/>
                  </a:moveTo>
                  <a:cubicBezTo>
                    <a:pt x="3178" y="743"/>
                    <a:pt x="3178" y="743"/>
                    <a:pt x="3178" y="743"/>
                  </a:cubicBezTo>
                  <a:cubicBezTo>
                    <a:pt x="3178" y="831"/>
                    <a:pt x="3130" y="913"/>
                    <a:pt x="3054" y="958"/>
                  </a:cubicBezTo>
                  <a:cubicBezTo>
                    <a:pt x="1768" y="1700"/>
                    <a:pt x="1768" y="1700"/>
                    <a:pt x="1768" y="1700"/>
                  </a:cubicBezTo>
                  <a:cubicBezTo>
                    <a:pt x="1729" y="1722"/>
                    <a:pt x="1687" y="1733"/>
                    <a:pt x="1644" y="1733"/>
                  </a:cubicBezTo>
                  <a:cubicBezTo>
                    <a:pt x="1601" y="1733"/>
                    <a:pt x="1558" y="1722"/>
                    <a:pt x="1520" y="1700"/>
                  </a:cubicBezTo>
                  <a:cubicBezTo>
                    <a:pt x="234" y="958"/>
                    <a:pt x="234" y="958"/>
                    <a:pt x="234" y="958"/>
                  </a:cubicBezTo>
                  <a:cubicBezTo>
                    <a:pt x="157" y="913"/>
                    <a:pt x="110" y="831"/>
                    <a:pt x="110" y="743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871"/>
                    <a:pt x="68" y="989"/>
                    <a:pt x="179" y="1053"/>
                  </a:cubicBezTo>
                  <a:cubicBezTo>
                    <a:pt x="1465" y="1796"/>
                    <a:pt x="1465" y="1796"/>
                    <a:pt x="1465" y="1796"/>
                  </a:cubicBezTo>
                  <a:cubicBezTo>
                    <a:pt x="1575" y="1859"/>
                    <a:pt x="1712" y="1859"/>
                    <a:pt x="1823" y="1796"/>
                  </a:cubicBezTo>
                  <a:cubicBezTo>
                    <a:pt x="3109" y="1053"/>
                    <a:pt x="3109" y="1053"/>
                    <a:pt x="3109" y="1053"/>
                  </a:cubicBezTo>
                  <a:cubicBezTo>
                    <a:pt x="3219" y="989"/>
                    <a:pt x="3288" y="871"/>
                    <a:pt x="3288" y="743"/>
                  </a:cubicBezTo>
                  <a:cubicBezTo>
                    <a:pt x="3288" y="0"/>
                    <a:pt x="3288" y="0"/>
                    <a:pt x="3288" y="0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1C4812D9-3A2E-4FAC-BCD6-E9F7CB84D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2063" y="7888288"/>
              <a:ext cx="3794125" cy="2146300"/>
            </a:xfrm>
            <a:custGeom>
              <a:avLst/>
              <a:gdLst>
                <a:gd name="T0" fmla="*/ 3178 w 3288"/>
                <a:gd name="T1" fmla="*/ 0 h 1859"/>
                <a:gd name="T2" fmla="*/ 3178 w 3288"/>
                <a:gd name="T3" fmla="*/ 743 h 1859"/>
                <a:gd name="T4" fmla="*/ 3054 w 3288"/>
                <a:gd name="T5" fmla="*/ 958 h 1859"/>
                <a:gd name="T6" fmla="*/ 1768 w 3288"/>
                <a:gd name="T7" fmla="*/ 1700 h 1859"/>
                <a:gd name="T8" fmla="*/ 1644 w 3288"/>
                <a:gd name="T9" fmla="*/ 1733 h 1859"/>
                <a:gd name="T10" fmla="*/ 1520 w 3288"/>
                <a:gd name="T11" fmla="*/ 1700 h 1859"/>
                <a:gd name="T12" fmla="*/ 234 w 3288"/>
                <a:gd name="T13" fmla="*/ 958 h 1859"/>
                <a:gd name="T14" fmla="*/ 110 w 3288"/>
                <a:gd name="T15" fmla="*/ 743 h 1859"/>
                <a:gd name="T16" fmla="*/ 110 w 3288"/>
                <a:gd name="T17" fmla="*/ 0 h 1859"/>
                <a:gd name="T18" fmla="*/ 0 w 3288"/>
                <a:gd name="T19" fmla="*/ 0 h 1859"/>
                <a:gd name="T20" fmla="*/ 0 w 3288"/>
                <a:gd name="T21" fmla="*/ 743 h 1859"/>
                <a:gd name="T22" fmla="*/ 179 w 3288"/>
                <a:gd name="T23" fmla="*/ 1053 h 1859"/>
                <a:gd name="T24" fmla="*/ 1465 w 3288"/>
                <a:gd name="T25" fmla="*/ 1796 h 1859"/>
                <a:gd name="T26" fmla="*/ 1823 w 3288"/>
                <a:gd name="T27" fmla="*/ 1796 h 1859"/>
                <a:gd name="T28" fmla="*/ 3109 w 3288"/>
                <a:gd name="T29" fmla="*/ 1053 h 1859"/>
                <a:gd name="T30" fmla="*/ 3288 w 3288"/>
                <a:gd name="T31" fmla="*/ 743 h 1859"/>
                <a:gd name="T32" fmla="*/ 3288 w 3288"/>
                <a:gd name="T33" fmla="*/ 0 h 1859"/>
                <a:gd name="T34" fmla="*/ 3178 w 3288"/>
                <a:gd name="T35" fmla="*/ 0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88" h="1859">
                  <a:moveTo>
                    <a:pt x="3178" y="0"/>
                  </a:moveTo>
                  <a:cubicBezTo>
                    <a:pt x="3178" y="743"/>
                    <a:pt x="3178" y="743"/>
                    <a:pt x="3178" y="743"/>
                  </a:cubicBezTo>
                  <a:cubicBezTo>
                    <a:pt x="3178" y="831"/>
                    <a:pt x="3131" y="913"/>
                    <a:pt x="3054" y="958"/>
                  </a:cubicBezTo>
                  <a:cubicBezTo>
                    <a:pt x="1768" y="1700"/>
                    <a:pt x="1768" y="1700"/>
                    <a:pt x="1768" y="1700"/>
                  </a:cubicBezTo>
                  <a:cubicBezTo>
                    <a:pt x="1730" y="1722"/>
                    <a:pt x="1687" y="1733"/>
                    <a:pt x="1644" y="1733"/>
                  </a:cubicBezTo>
                  <a:cubicBezTo>
                    <a:pt x="1601" y="1733"/>
                    <a:pt x="1559" y="1722"/>
                    <a:pt x="1520" y="1700"/>
                  </a:cubicBezTo>
                  <a:cubicBezTo>
                    <a:pt x="234" y="958"/>
                    <a:pt x="234" y="958"/>
                    <a:pt x="234" y="958"/>
                  </a:cubicBezTo>
                  <a:cubicBezTo>
                    <a:pt x="158" y="913"/>
                    <a:pt x="110" y="831"/>
                    <a:pt x="110" y="743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871"/>
                    <a:pt x="69" y="989"/>
                    <a:pt x="179" y="1053"/>
                  </a:cubicBezTo>
                  <a:cubicBezTo>
                    <a:pt x="1465" y="1796"/>
                    <a:pt x="1465" y="1796"/>
                    <a:pt x="1465" y="1796"/>
                  </a:cubicBezTo>
                  <a:cubicBezTo>
                    <a:pt x="1576" y="1859"/>
                    <a:pt x="1713" y="1859"/>
                    <a:pt x="1823" y="1796"/>
                  </a:cubicBezTo>
                  <a:cubicBezTo>
                    <a:pt x="3109" y="1053"/>
                    <a:pt x="3109" y="1053"/>
                    <a:pt x="3109" y="1053"/>
                  </a:cubicBezTo>
                  <a:cubicBezTo>
                    <a:pt x="3220" y="989"/>
                    <a:pt x="3288" y="871"/>
                    <a:pt x="3288" y="743"/>
                  </a:cubicBezTo>
                  <a:cubicBezTo>
                    <a:pt x="3288" y="0"/>
                    <a:pt x="3288" y="0"/>
                    <a:pt x="3288" y="0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02A38A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1C5969-D26C-492F-8F78-96CFE58F9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7824788"/>
              <a:ext cx="3086100" cy="127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84B046-19E0-41AB-959C-81C37F723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6313" y="7824788"/>
              <a:ext cx="3086100" cy="127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457154"/>
              <a:endParaRPr lang="en-US">
                <a:solidFill>
                  <a:prstClr val="black"/>
                </a:solidFill>
                <a:latin typeface="Maven Pro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8F47C4D-E018-4EE2-A34F-5DA1B49A1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95" y="6713550"/>
            <a:ext cx="3966884" cy="1985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B4D710-DA7E-4B25-B3AF-F6BEC935C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43" y="6784491"/>
            <a:ext cx="3966884" cy="1985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D947F8-9BA9-4B70-BAAD-BCC50F8ED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57" y="6713551"/>
            <a:ext cx="3966885" cy="1985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B65EF-745C-46A4-8AB3-BA5FCE9B0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172" y="6713551"/>
            <a:ext cx="3966884" cy="19850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D16973-4A31-40A1-ABF6-4FF833933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060" y="6713551"/>
            <a:ext cx="3966885" cy="1985094"/>
          </a:xfrm>
          <a:prstGeom prst="rect">
            <a:avLst/>
          </a:pr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C8DB6B0F-F551-42B2-B44D-A7204F89CA29}"/>
              </a:ext>
            </a:extLst>
          </p:cNvPr>
          <p:cNvSpPr>
            <a:spLocks/>
          </p:cNvSpPr>
          <p:nvPr/>
        </p:nvSpPr>
        <p:spPr bwMode="auto">
          <a:xfrm>
            <a:off x="10294268" y="5640467"/>
            <a:ext cx="3793878" cy="2146160"/>
          </a:xfrm>
          <a:custGeom>
            <a:avLst/>
            <a:gdLst>
              <a:gd name="T0" fmla="*/ 110 w 3288"/>
              <a:gd name="T1" fmla="*/ 1858 h 1858"/>
              <a:gd name="T2" fmla="*/ 110 w 3288"/>
              <a:gd name="T3" fmla="*/ 1116 h 1858"/>
              <a:gd name="T4" fmla="*/ 234 w 3288"/>
              <a:gd name="T5" fmla="*/ 901 h 1858"/>
              <a:gd name="T6" fmla="*/ 1520 w 3288"/>
              <a:gd name="T7" fmla="*/ 159 h 1858"/>
              <a:gd name="T8" fmla="*/ 1644 w 3288"/>
              <a:gd name="T9" fmla="*/ 125 h 1858"/>
              <a:gd name="T10" fmla="*/ 1768 w 3288"/>
              <a:gd name="T11" fmla="*/ 159 h 1858"/>
              <a:gd name="T12" fmla="*/ 3054 w 3288"/>
              <a:gd name="T13" fmla="*/ 901 h 1858"/>
              <a:gd name="T14" fmla="*/ 3178 w 3288"/>
              <a:gd name="T15" fmla="*/ 1116 h 1858"/>
              <a:gd name="T16" fmla="*/ 3178 w 3288"/>
              <a:gd name="T17" fmla="*/ 1858 h 1858"/>
              <a:gd name="T18" fmla="*/ 3288 w 3288"/>
              <a:gd name="T19" fmla="*/ 1858 h 1858"/>
              <a:gd name="T20" fmla="*/ 3288 w 3288"/>
              <a:gd name="T21" fmla="*/ 1116 h 1858"/>
              <a:gd name="T22" fmla="*/ 3109 w 3288"/>
              <a:gd name="T23" fmla="*/ 806 h 1858"/>
              <a:gd name="T24" fmla="*/ 1823 w 3288"/>
              <a:gd name="T25" fmla="*/ 63 h 1858"/>
              <a:gd name="T26" fmla="*/ 1465 w 3288"/>
              <a:gd name="T27" fmla="*/ 63 h 1858"/>
              <a:gd name="T28" fmla="*/ 179 w 3288"/>
              <a:gd name="T29" fmla="*/ 806 h 1858"/>
              <a:gd name="T30" fmla="*/ 0 w 3288"/>
              <a:gd name="T31" fmla="*/ 1116 h 1858"/>
              <a:gd name="T32" fmla="*/ 0 w 3288"/>
              <a:gd name="T33" fmla="*/ 1858 h 1858"/>
              <a:gd name="T34" fmla="*/ 110 w 3288"/>
              <a:gd name="T35" fmla="*/ 1858 h 1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88" h="1858">
                <a:moveTo>
                  <a:pt x="110" y="1858"/>
                </a:moveTo>
                <a:cubicBezTo>
                  <a:pt x="110" y="1116"/>
                  <a:pt x="110" y="1116"/>
                  <a:pt x="110" y="1116"/>
                </a:cubicBezTo>
                <a:cubicBezTo>
                  <a:pt x="110" y="1027"/>
                  <a:pt x="157" y="945"/>
                  <a:pt x="234" y="901"/>
                </a:cubicBezTo>
                <a:cubicBezTo>
                  <a:pt x="1520" y="159"/>
                  <a:pt x="1520" y="159"/>
                  <a:pt x="1520" y="159"/>
                </a:cubicBezTo>
                <a:cubicBezTo>
                  <a:pt x="1558" y="136"/>
                  <a:pt x="1601" y="125"/>
                  <a:pt x="1644" y="125"/>
                </a:cubicBezTo>
                <a:cubicBezTo>
                  <a:pt x="1687" y="125"/>
                  <a:pt x="1730" y="136"/>
                  <a:pt x="1768" y="159"/>
                </a:cubicBezTo>
                <a:cubicBezTo>
                  <a:pt x="3054" y="901"/>
                  <a:pt x="3054" y="901"/>
                  <a:pt x="3054" y="901"/>
                </a:cubicBezTo>
                <a:cubicBezTo>
                  <a:pt x="3131" y="945"/>
                  <a:pt x="3178" y="1027"/>
                  <a:pt x="3178" y="1116"/>
                </a:cubicBezTo>
                <a:cubicBezTo>
                  <a:pt x="3178" y="1858"/>
                  <a:pt x="3178" y="1858"/>
                  <a:pt x="3178" y="1858"/>
                </a:cubicBezTo>
                <a:cubicBezTo>
                  <a:pt x="3288" y="1858"/>
                  <a:pt x="3288" y="1858"/>
                  <a:pt x="3288" y="1858"/>
                </a:cubicBezTo>
                <a:cubicBezTo>
                  <a:pt x="3288" y="1116"/>
                  <a:pt x="3288" y="1116"/>
                  <a:pt x="3288" y="1116"/>
                </a:cubicBezTo>
                <a:cubicBezTo>
                  <a:pt x="3288" y="988"/>
                  <a:pt x="3220" y="870"/>
                  <a:pt x="3109" y="806"/>
                </a:cubicBezTo>
                <a:cubicBezTo>
                  <a:pt x="1823" y="63"/>
                  <a:pt x="1823" y="63"/>
                  <a:pt x="1823" y="63"/>
                </a:cubicBezTo>
                <a:cubicBezTo>
                  <a:pt x="1713" y="0"/>
                  <a:pt x="1575" y="0"/>
                  <a:pt x="1465" y="63"/>
                </a:cubicBezTo>
                <a:cubicBezTo>
                  <a:pt x="179" y="806"/>
                  <a:pt x="179" y="806"/>
                  <a:pt x="179" y="806"/>
                </a:cubicBezTo>
                <a:cubicBezTo>
                  <a:pt x="68" y="870"/>
                  <a:pt x="0" y="988"/>
                  <a:pt x="0" y="1116"/>
                </a:cubicBezTo>
                <a:cubicBezTo>
                  <a:pt x="0" y="1858"/>
                  <a:pt x="0" y="1858"/>
                  <a:pt x="0" y="1858"/>
                </a:cubicBezTo>
                <a:lnTo>
                  <a:pt x="110" y="185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11CF83D5-EE63-4956-854C-138FFEF1DD19}"/>
              </a:ext>
            </a:extLst>
          </p:cNvPr>
          <p:cNvSpPr>
            <a:spLocks/>
          </p:cNvSpPr>
          <p:nvPr/>
        </p:nvSpPr>
        <p:spPr bwMode="auto">
          <a:xfrm>
            <a:off x="17628041" y="5640467"/>
            <a:ext cx="3793878" cy="2146160"/>
          </a:xfrm>
          <a:custGeom>
            <a:avLst/>
            <a:gdLst>
              <a:gd name="T0" fmla="*/ 110 w 3288"/>
              <a:gd name="T1" fmla="*/ 1858 h 1858"/>
              <a:gd name="T2" fmla="*/ 110 w 3288"/>
              <a:gd name="T3" fmla="*/ 1116 h 1858"/>
              <a:gd name="T4" fmla="*/ 234 w 3288"/>
              <a:gd name="T5" fmla="*/ 901 h 1858"/>
              <a:gd name="T6" fmla="*/ 1521 w 3288"/>
              <a:gd name="T7" fmla="*/ 159 h 1858"/>
              <a:gd name="T8" fmla="*/ 1644 w 3288"/>
              <a:gd name="T9" fmla="*/ 125 h 1858"/>
              <a:gd name="T10" fmla="*/ 1768 w 3288"/>
              <a:gd name="T11" fmla="*/ 159 h 1858"/>
              <a:gd name="T12" fmla="*/ 3055 w 3288"/>
              <a:gd name="T13" fmla="*/ 901 h 1858"/>
              <a:gd name="T14" fmla="*/ 3178 w 3288"/>
              <a:gd name="T15" fmla="*/ 1116 h 1858"/>
              <a:gd name="T16" fmla="*/ 3178 w 3288"/>
              <a:gd name="T17" fmla="*/ 1858 h 1858"/>
              <a:gd name="T18" fmla="*/ 3288 w 3288"/>
              <a:gd name="T19" fmla="*/ 1858 h 1858"/>
              <a:gd name="T20" fmla="*/ 3288 w 3288"/>
              <a:gd name="T21" fmla="*/ 1116 h 1858"/>
              <a:gd name="T22" fmla="*/ 3110 w 3288"/>
              <a:gd name="T23" fmla="*/ 806 h 1858"/>
              <a:gd name="T24" fmla="*/ 1823 w 3288"/>
              <a:gd name="T25" fmla="*/ 63 h 1858"/>
              <a:gd name="T26" fmla="*/ 1465 w 3288"/>
              <a:gd name="T27" fmla="*/ 63 h 1858"/>
              <a:gd name="T28" fmla="*/ 179 w 3288"/>
              <a:gd name="T29" fmla="*/ 806 h 1858"/>
              <a:gd name="T30" fmla="*/ 0 w 3288"/>
              <a:gd name="T31" fmla="*/ 1116 h 1858"/>
              <a:gd name="T32" fmla="*/ 0 w 3288"/>
              <a:gd name="T33" fmla="*/ 1858 h 1858"/>
              <a:gd name="T34" fmla="*/ 110 w 3288"/>
              <a:gd name="T35" fmla="*/ 1858 h 1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88" h="1858">
                <a:moveTo>
                  <a:pt x="110" y="1858"/>
                </a:moveTo>
                <a:cubicBezTo>
                  <a:pt x="110" y="1116"/>
                  <a:pt x="110" y="1116"/>
                  <a:pt x="110" y="1116"/>
                </a:cubicBezTo>
                <a:cubicBezTo>
                  <a:pt x="110" y="1027"/>
                  <a:pt x="158" y="945"/>
                  <a:pt x="234" y="901"/>
                </a:cubicBezTo>
                <a:cubicBezTo>
                  <a:pt x="1521" y="159"/>
                  <a:pt x="1521" y="159"/>
                  <a:pt x="1521" y="159"/>
                </a:cubicBezTo>
                <a:cubicBezTo>
                  <a:pt x="1559" y="136"/>
                  <a:pt x="1602" y="125"/>
                  <a:pt x="1644" y="125"/>
                </a:cubicBezTo>
                <a:cubicBezTo>
                  <a:pt x="1687" y="125"/>
                  <a:pt x="1730" y="136"/>
                  <a:pt x="1768" y="159"/>
                </a:cubicBezTo>
                <a:cubicBezTo>
                  <a:pt x="3055" y="901"/>
                  <a:pt x="3055" y="901"/>
                  <a:pt x="3055" y="901"/>
                </a:cubicBezTo>
                <a:cubicBezTo>
                  <a:pt x="3131" y="945"/>
                  <a:pt x="3178" y="1027"/>
                  <a:pt x="3178" y="1116"/>
                </a:cubicBezTo>
                <a:cubicBezTo>
                  <a:pt x="3178" y="1858"/>
                  <a:pt x="3178" y="1858"/>
                  <a:pt x="3178" y="1858"/>
                </a:cubicBezTo>
                <a:cubicBezTo>
                  <a:pt x="3288" y="1858"/>
                  <a:pt x="3288" y="1858"/>
                  <a:pt x="3288" y="1858"/>
                </a:cubicBezTo>
                <a:cubicBezTo>
                  <a:pt x="3288" y="1116"/>
                  <a:pt x="3288" y="1116"/>
                  <a:pt x="3288" y="1116"/>
                </a:cubicBezTo>
                <a:cubicBezTo>
                  <a:pt x="3288" y="988"/>
                  <a:pt x="3220" y="870"/>
                  <a:pt x="3110" y="806"/>
                </a:cubicBezTo>
                <a:cubicBezTo>
                  <a:pt x="1823" y="63"/>
                  <a:pt x="1823" y="63"/>
                  <a:pt x="1823" y="63"/>
                </a:cubicBezTo>
                <a:cubicBezTo>
                  <a:pt x="1713" y="0"/>
                  <a:pt x="1576" y="0"/>
                  <a:pt x="1465" y="63"/>
                </a:cubicBezTo>
                <a:cubicBezTo>
                  <a:pt x="179" y="806"/>
                  <a:pt x="179" y="806"/>
                  <a:pt x="179" y="806"/>
                </a:cubicBezTo>
                <a:cubicBezTo>
                  <a:pt x="69" y="870"/>
                  <a:pt x="0" y="988"/>
                  <a:pt x="0" y="1116"/>
                </a:cubicBezTo>
                <a:cubicBezTo>
                  <a:pt x="0" y="1858"/>
                  <a:pt x="0" y="1858"/>
                  <a:pt x="0" y="1858"/>
                </a:cubicBezTo>
                <a:lnTo>
                  <a:pt x="110" y="185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11BB0627-4CBB-4FEB-8DCC-379259CDC93C}"/>
              </a:ext>
            </a:extLst>
          </p:cNvPr>
          <p:cNvSpPr>
            <a:spLocks/>
          </p:cNvSpPr>
          <p:nvPr/>
        </p:nvSpPr>
        <p:spPr bwMode="auto">
          <a:xfrm>
            <a:off x="13961154" y="7786628"/>
            <a:ext cx="3793878" cy="2146160"/>
          </a:xfrm>
          <a:custGeom>
            <a:avLst/>
            <a:gdLst>
              <a:gd name="T0" fmla="*/ 3178 w 3288"/>
              <a:gd name="T1" fmla="*/ 0 h 1859"/>
              <a:gd name="T2" fmla="*/ 3178 w 3288"/>
              <a:gd name="T3" fmla="*/ 743 h 1859"/>
              <a:gd name="T4" fmla="*/ 3054 w 3288"/>
              <a:gd name="T5" fmla="*/ 958 h 1859"/>
              <a:gd name="T6" fmla="*/ 1768 w 3288"/>
              <a:gd name="T7" fmla="*/ 1700 h 1859"/>
              <a:gd name="T8" fmla="*/ 1644 w 3288"/>
              <a:gd name="T9" fmla="*/ 1733 h 1859"/>
              <a:gd name="T10" fmla="*/ 1520 w 3288"/>
              <a:gd name="T11" fmla="*/ 1700 h 1859"/>
              <a:gd name="T12" fmla="*/ 234 w 3288"/>
              <a:gd name="T13" fmla="*/ 958 h 1859"/>
              <a:gd name="T14" fmla="*/ 110 w 3288"/>
              <a:gd name="T15" fmla="*/ 743 h 1859"/>
              <a:gd name="T16" fmla="*/ 110 w 3288"/>
              <a:gd name="T17" fmla="*/ 0 h 1859"/>
              <a:gd name="T18" fmla="*/ 0 w 3288"/>
              <a:gd name="T19" fmla="*/ 0 h 1859"/>
              <a:gd name="T20" fmla="*/ 0 w 3288"/>
              <a:gd name="T21" fmla="*/ 743 h 1859"/>
              <a:gd name="T22" fmla="*/ 179 w 3288"/>
              <a:gd name="T23" fmla="*/ 1053 h 1859"/>
              <a:gd name="T24" fmla="*/ 1465 w 3288"/>
              <a:gd name="T25" fmla="*/ 1796 h 1859"/>
              <a:gd name="T26" fmla="*/ 1823 w 3288"/>
              <a:gd name="T27" fmla="*/ 1796 h 1859"/>
              <a:gd name="T28" fmla="*/ 3109 w 3288"/>
              <a:gd name="T29" fmla="*/ 1053 h 1859"/>
              <a:gd name="T30" fmla="*/ 3288 w 3288"/>
              <a:gd name="T31" fmla="*/ 743 h 1859"/>
              <a:gd name="T32" fmla="*/ 3288 w 3288"/>
              <a:gd name="T33" fmla="*/ 0 h 1859"/>
              <a:gd name="T34" fmla="*/ 3178 w 3288"/>
              <a:gd name="T35" fmla="*/ 0 h 1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88" h="1859">
                <a:moveTo>
                  <a:pt x="3178" y="0"/>
                </a:moveTo>
                <a:cubicBezTo>
                  <a:pt x="3178" y="743"/>
                  <a:pt x="3178" y="743"/>
                  <a:pt x="3178" y="743"/>
                </a:cubicBezTo>
                <a:cubicBezTo>
                  <a:pt x="3178" y="831"/>
                  <a:pt x="3131" y="913"/>
                  <a:pt x="3054" y="958"/>
                </a:cubicBezTo>
                <a:cubicBezTo>
                  <a:pt x="1768" y="1700"/>
                  <a:pt x="1768" y="1700"/>
                  <a:pt x="1768" y="1700"/>
                </a:cubicBezTo>
                <a:cubicBezTo>
                  <a:pt x="1730" y="1722"/>
                  <a:pt x="1687" y="1733"/>
                  <a:pt x="1644" y="1733"/>
                </a:cubicBezTo>
                <a:cubicBezTo>
                  <a:pt x="1601" y="1733"/>
                  <a:pt x="1559" y="1722"/>
                  <a:pt x="1520" y="1700"/>
                </a:cubicBezTo>
                <a:cubicBezTo>
                  <a:pt x="234" y="958"/>
                  <a:pt x="234" y="958"/>
                  <a:pt x="234" y="958"/>
                </a:cubicBezTo>
                <a:cubicBezTo>
                  <a:pt x="158" y="913"/>
                  <a:pt x="110" y="831"/>
                  <a:pt x="110" y="743"/>
                </a:cubicBezTo>
                <a:cubicBezTo>
                  <a:pt x="110" y="0"/>
                  <a:pt x="110" y="0"/>
                  <a:pt x="11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43"/>
                  <a:pt x="0" y="743"/>
                  <a:pt x="0" y="743"/>
                </a:cubicBezTo>
                <a:cubicBezTo>
                  <a:pt x="0" y="871"/>
                  <a:pt x="69" y="989"/>
                  <a:pt x="179" y="1053"/>
                </a:cubicBezTo>
                <a:cubicBezTo>
                  <a:pt x="1465" y="1796"/>
                  <a:pt x="1465" y="1796"/>
                  <a:pt x="1465" y="1796"/>
                </a:cubicBezTo>
                <a:cubicBezTo>
                  <a:pt x="1576" y="1859"/>
                  <a:pt x="1713" y="1859"/>
                  <a:pt x="1823" y="1796"/>
                </a:cubicBezTo>
                <a:cubicBezTo>
                  <a:pt x="3109" y="1053"/>
                  <a:pt x="3109" y="1053"/>
                  <a:pt x="3109" y="1053"/>
                </a:cubicBezTo>
                <a:cubicBezTo>
                  <a:pt x="3220" y="989"/>
                  <a:pt x="3288" y="871"/>
                  <a:pt x="3288" y="743"/>
                </a:cubicBezTo>
                <a:cubicBezTo>
                  <a:pt x="3288" y="0"/>
                  <a:pt x="3288" y="0"/>
                  <a:pt x="3288" y="0"/>
                </a:cubicBezTo>
                <a:lnTo>
                  <a:pt x="317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6C7DF006-DB5A-4AB9-A844-95C45650A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4926" y="7723132"/>
            <a:ext cx="3085899" cy="1269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6B8B10B2-E830-4A16-80AD-F8FF07651BEE}"/>
              </a:ext>
            </a:extLst>
          </p:cNvPr>
          <p:cNvSpPr txBox="1">
            <a:spLocks/>
          </p:cNvSpPr>
          <p:nvPr/>
        </p:nvSpPr>
        <p:spPr>
          <a:xfrm>
            <a:off x="1260001" y="351324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Nasze</a:t>
            </a:r>
            <a:r>
              <a:rPr lang="en-US" sz="8150" dirty="0">
                <a:solidFill>
                  <a:schemeClr val="tx1"/>
                </a:solidFill>
                <a:latin typeface="Maven Pro"/>
              </a:rPr>
              <a:t> </a:t>
            </a:r>
            <a:r>
              <a:rPr lang="en-US" sz="8150" dirty="0" err="1">
                <a:solidFill>
                  <a:schemeClr val="tx1"/>
                </a:solidFill>
                <a:latin typeface="Maven Pro"/>
              </a:rPr>
              <a:t>wartości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125119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braz zawierający wewnątrz, ściana&#10;&#10;Opis wygenerowany przy bardzo wysokim poziomie pewności">
            <a:extLst>
              <a:ext uri="{FF2B5EF4-FFF2-40B4-BE49-F238E27FC236}">
                <a16:creationId xmlns:a16="http://schemas.microsoft.com/office/drawing/2014/main" id="{6402A66C-C8F2-4458-9BA1-FA94A0F6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207">
            <a:off x="13500079" y="3128384"/>
            <a:ext cx="7222969" cy="5361214"/>
          </a:xfrm>
          <a:prstGeom prst="rect">
            <a:avLst/>
          </a:prstGeom>
        </p:spPr>
      </p:pic>
      <p:pic>
        <p:nvPicPr>
          <p:cNvPr id="8" name="Picture 8" descr="Obraz zawierający zewnętrzne, budynek, niebo, miasto&#10;&#10;Opis wygenerowany przy bardzo wysokim poziomie pewności">
            <a:extLst>
              <a:ext uri="{FF2B5EF4-FFF2-40B4-BE49-F238E27FC236}">
                <a16:creationId xmlns:a16="http://schemas.microsoft.com/office/drawing/2014/main" id="{F3BBE3B2-E97B-42D7-89C9-31AC0C618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62" y="2658483"/>
            <a:ext cx="12255522" cy="8301617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4FB2D57F-F8A1-47B6-8705-A724F064F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362" y="10418268"/>
            <a:ext cx="6441292" cy="3470199"/>
          </a:xfrm>
          <a:prstGeom prst="rect">
            <a:avLst/>
          </a:prstGeom>
        </p:spPr>
      </p:pic>
      <p:pic>
        <p:nvPicPr>
          <p:cNvPr id="12" name="Picture 11" descr="Obraz zawierający podłoże,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EE7291DD-CE6F-4105-85DC-25F0C89CB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0">
            <a:off x="8674741" y="6173925"/>
            <a:ext cx="8322881" cy="6674976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4D41D09-0D5D-4843-A38D-079A8B6AB3E3}"/>
              </a:ext>
            </a:extLst>
          </p:cNvPr>
          <p:cNvSpPr txBox="1">
            <a:spLocks/>
          </p:cNvSpPr>
          <p:nvPr/>
        </p:nvSpPr>
        <p:spPr>
          <a:xfrm>
            <a:off x="1260001" y="351324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Dlaczego</a:t>
            </a:r>
            <a:r>
              <a:rPr lang="en-US" sz="8150" dirty="0">
                <a:solidFill>
                  <a:schemeClr val="tx1"/>
                </a:solidFill>
                <a:latin typeface="Maven Pro"/>
              </a:rPr>
              <a:t> Lublin?</a:t>
            </a:r>
          </a:p>
        </p:txBody>
      </p:sp>
    </p:spTree>
    <p:extLst>
      <p:ext uri="{BB962C8B-B14F-4D97-AF65-F5344CB8AC3E}">
        <p14:creationId xmlns:p14="http://schemas.microsoft.com/office/powerpoint/2010/main" val="98275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54019" y="2869754"/>
            <a:ext cx="58355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Lingaro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łączy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oba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światy</a:t>
            </a:r>
            <a:endParaRPr lang="en-GB" sz="4400" b="1" dirty="0">
              <a:solidFill>
                <a:srgbClr val="783CBE"/>
              </a:solidFill>
              <a:latin typeface="Maven Pro Medium" panose="00000600000000000000" pitchFamily="2" charset="0"/>
              <a:ea typeface="Maven Pro" charset="0"/>
              <a:cs typeface="Maven Pro" charset="0"/>
              <a:sym typeface="Arial"/>
            </a:endParaRPr>
          </a:p>
          <a:p>
            <a:pPr algn="ctr"/>
            <a:endParaRPr lang="en-US" sz="4400" dirty="0">
              <a:solidFill>
                <a:srgbClr val="783CBE"/>
              </a:solidFill>
              <a:latin typeface="Maven Pro Medium" panose="00000600000000000000" pitchFamily="2" charset="0"/>
              <a:ea typeface="Maven Pro" charset="0"/>
              <a:cs typeface="Maven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7565" y="5702321"/>
            <a:ext cx="879051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9250" lvl="1" algn="r">
              <a:buClr>
                <a:srgbClr val="3F3F3F"/>
              </a:buClr>
              <a:buSzPct val="100000"/>
            </a:pPr>
            <a:r>
              <a:rPr lang="en-GB" sz="6000" dirty="0" err="1">
                <a:latin typeface="Maven Pro" charset="0"/>
                <a:ea typeface="Maven Pro" charset="0"/>
                <a:cs typeface="Maven Pro" charset="0"/>
                <a:sym typeface="Arial"/>
              </a:rPr>
              <a:t>Zwinność</a:t>
            </a:r>
            <a: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6000" dirty="0" err="1">
                <a:latin typeface="Maven Pro" charset="0"/>
                <a:ea typeface="Maven Pro" charset="0"/>
                <a:cs typeface="Maven Pro" charset="0"/>
                <a:sym typeface="Arial"/>
              </a:rPr>
              <a:t>i</a:t>
            </a:r>
            <a: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6000" dirty="0" err="1">
                <a:latin typeface="Maven Pro" charset="0"/>
                <a:ea typeface="Maven Pro" charset="0"/>
                <a:cs typeface="Maven Pro" charset="0"/>
                <a:sym typeface="Arial"/>
              </a:rPr>
              <a:t>innowacyjność</a:t>
            </a:r>
            <a: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 start-</a:t>
            </a:r>
            <a:r>
              <a:rPr lang="en-GB" sz="6000" dirty="0" err="1">
                <a:latin typeface="Maven Pro" charset="0"/>
                <a:ea typeface="Maven Pro" charset="0"/>
                <a:cs typeface="Maven Pro" charset="0"/>
                <a:sym typeface="Arial"/>
              </a:rPr>
              <a:t>upu</a:t>
            </a:r>
            <a: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endParaRPr lang="en-US" sz="6000" dirty="0">
              <a:latin typeface="Maven Pro" charset="0"/>
              <a:ea typeface="Maven Pro" charset="0"/>
              <a:cs typeface="Maven Pr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1206" y="5459494"/>
            <a:ext cx="9522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lvl="1">
              <a:spcBef>
                <a:spcPts val="900"/>
              </a:spcBef>
              <a:buClr>
                <a:srgbClr val="3F3F3F"/>
              </a:buClr>
              <a:buSzPct val="100000"/>
            </a:pPr>
            <a:r>
              <a:rPr lang="en-GB" sz="6000" dirty="0" err="1">
                <a:latin typeface="Maven Pro" charset="0"/>
                <a:ea typeface="Maven Pro" charset="0"/>
                <a:cs typeface="Maven Pro" charset="0"/>
                <a:sym typeface="Arial"/>
              </a:rPr>
              <a:t>Dojrzałość</a:t>
            </a:r>
            <a: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6000" dirty="0" err="1">
                <a:latin typeface="Maven Pro" charset="0"/>
                <a:ea typeface="Maven Pro" charset="0"/>
                <a:cs typeface="Maven Pro" charset="0"/>
                <a:sym typeface="Arial"/>
              </a:rPr>
              <a:t>operacyjna</a:t>
            </a:r>
            <a: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b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</a:br>
            <a:r>
              <a:rPr lang="en-GB" sz="6000" dirty="0" err="1">
                <a:latin typeface="Maven Pro" charset="0"/>
                <a:ea typeface="Maven Pro" charset="0"/>
                <a:cs typeface="Maven Pro" charset="0"/>
                <a:sym typeface="Arial"/>
              </a:rPr>
              <a:t>i</a:t>
            </a:r>
            <a:r>
              <a:rPr lang="en-GB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pl-PL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doświadczenie w pracy </a:t>
            </a:r>
            <a:br>
              <a:rPr lang="en-US" sz="6000" dirty="0">
                <a:latin typeface="Maven Pro" charset="0"/>
                <a:ea typeface="Maven Pro" charset="0"/>
                <a:cs typeface="Maven Pro" charset="0"/>
                <a:sym typeface="Arial"/>
              </a:rPr>
            </a:br>
            <a:r>
              <a:rPr lang="pl-PL" sz="6000" dirty="0">
                <a:latin typeface="Maven Pro" charset="0"/>
                <a:ea typeface="Maven Pro" charset="0"/>
                <a:cs typeface="Maven Pro" charset="0"/>
                <a:sym typeface="Arial"/>
              </a:rPr>
              <a:t>dla klientów klasy Enterprise</a:t>
            </a:r>
            <a:endParaRPr lang="en-GB" sz="6000" dirty="0">
              <a:latin typeface="Maven Pro" charset="0"/>
              <a:ea typeface="Maven Pro" charset="0"/>
              <a:cs typeface="Maven Pro" charset="0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1410210" y="4702572"/>
            <a:ext cx="898009" cy="4357396"/>
          </a:xfrm>
          <a:prstGeom prst="line">
            <a:avLst/>
          </a:prstGeom>
          <a:ln w="28575">
            <a:solidFill>
              <a:srgbClr val="783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EDCDD8-FE86-46A4-BF38-7F91C1B5C1D7}"/>
              </a:ext>
            </a:extLst>
          </p:cNvPr>
          <p:cNvSpPr txBox="1"/>
          <p:nvPr/>
        </p:nvSpPr>
        <p:spPr>
          <a:xfrm>
            <a:off x="3182813" y="10445985"/>
            <a:ext cx="1825083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Nasze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plany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rekrutacyjne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: 100+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pracowników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w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Lublinie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w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perspektywie</a:t>
            </a:r>
            <a:r>
              <a:rPr lang="en-GB" sz="4400" b="1" dirty="0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 2 </a:t>
            </a:r>
            <a:r>
              <a:rPr lang="en-GB" sz="4400" b="1" dirty="0" err="1">
                <a:solidFill>
                  <a:srgbClr val="783CBE"/>
                </a:solidFill>
                <a:latin typeface="Maven Pro Medium" panose="00000600000000000000" pitchFamily="2" charset="0"/>
                <a:ea typeface="Maven Pro" charset="0"/>
                <a:cs typeface="Maven Pro" charset="0"/>
                <a:sym typeface="Arial"/>
              </a:rPr>
              <a:t>lat</a:t>
            </a:r>
            <a:endParaRPr lang="en-GB" sz="4400" b="1" dirty="0">
              <a:solidFill>
                <a:srgbClr val="783CBE"/>
              </a:solidFill>
              <a:latin typeface="Maven Pro Medium" panose="00000600000000000000" pitchFamily="2" charset="0"/>
              <a:ea typeface="Maven Pro" charset="0"/>
              <a:cs typeface="Maven Pro" charset="0"/>
              <a:sym typeface="Arial"/>
            </a:endParaRPr>
          </a:p>
          <a:p>
            <a:pPr algn="ctr"/>
            <a:endParaRPr lang="en-US" sz="3200" dirty="0">
              <a:solidFill>
                <a:srgbClr val="783CBE"/>
              </a:solidFill>
              <a:latin typeface="Maven Pro Medium" panose="00000600000000000000" pitchFamily="2" charset="0"/>
              <a:ea typeface="Maven Pro" charset="0"/>
              <a:cs typeface="Maven Pro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EFC4CD1-93BF-4F1C-AA1E-0D1E5EC53C09}"/>
              </a:ext>
            </a:extLst>
          </p:cNvPr>
          <p:cNvSpPr txBox="1">
            <a:spLocks/>
          </p:cNvSpPr>
          <p:nvPr/>
        </p:nvSpPr>
        <p:spPr>
          <a:xfrm>
            <a:off x="1260001" y="351324"/>
            <a:ext cx="20686954" cy="12618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199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50" dirty="0" err="1">
                <a:solidFill>
                  <a:schemeClr val="tx1"/>
                </a:solidFill>
                <a:latin typeface="Maven Pro"/>
              </a:rPr>
              <a:t>Zwycięskie</a:t>
            </a:r>
            <a:r>
              <a:rPr lang="en-US" sz="8150" dirty="0">
                <a:solidFill>
                  <a:schemeClr val="tx1"/>
                </a:solidFill>
                <a:latin typeface="Maven Pro"/>
              </a:rPr>
              <a:t> </a:t>
            </a:r>
            <a:r>
              <a:rPr lang="en-US" sz="8150" dirty="0" err="1">
                <a:solidFill>
                  <a:schemeClr val="tx1"/>
                </a:solidFill>
                <a:latin typeface="Maven Pro"/>
              </a:rPr>
              <a:t>połączenie</a:t>
            </a:r>
            <a:endParaRPr lang="en-US" sz="8150" dirty="0">
              <a:solidFill>
                <a:schemeClr val="tx1"/>
              </a:solidFill>
              <a:latin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3203415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LINGARO">
      <a:dk1>
        <a:sysClr val="windowText" lastClr="000000"/>
      </a:dk1>
      <a:lt1>
        <a:sysClr val="window" lastClr="FFFFFF"/>
      </a:lt1>
      <a:dk2>
        <a:srgbClr val="783CBE"/>
      </a:dk2>
      <a:lt2>
        <a:srgbClr val="E7E6E6"/>
      </a:lt2>
      <a:accent1>
        <a:srgbClr val="783CBE"/>
      </a:accent1>
      <a:accent2>
        <a:srgbClr val="5958E2"/>
      </a:accent2>
      <a:accent3>
        <a:srgbClr val="3C97F2"/>
      </a:accent3>
      <a:accent4>
        <a:srgbClr val="00BBC9"/>
      </a:accent4>
      <a:accent5>
        <a:srgbClr val="02A38A"/>
      </a:accent5>
      <a:accent6>
        <a:srgbClr val="CF707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garo Basic Presentation" id="{9D6622ED-5F58-C946-A3A5-DE7F5F636D60}" vid="{CEB0886E-016A-564B-9591-D47D393E91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6914E79E88C442A399C0003F001ABD" ma:contentTypeVersion="11" ma:contentTypeDescription="Utwórz nowy dokument." ma:contentTypeScope="" ma:versionID="788845b850ea937c8ff1d4a7a012f532">
  <xsd:schema xmlns:xsd="http://www.w3.org/2001/XMLSchema" xmlns:xs="http://www.w3.org/2001/XMLSchema" xmlns:p="http://schemas.microsoft.com/office/2006/metadata/properties" xmlns:ns2="14caeef9-b53f-42a6-990e-fcac1125bd35" xmlns:ns3="d12b9936-9868-4837-b2ca-9cd32d14129f" targetNamespace="http://schemas.microsoft.com/office/2006/metadata/properties" ma:root="true" ma:fieldsID="3207ba6811f94e0764afb054ce2cd34c" ns2:_="" ns3:_="">
    <xsd:import namespace="14caeef9-b53f-42a6-990e-fcac1125bd35"/>
    <xsd:import namespace="d12b9936-9868-4837-b2ca-9cd32d1412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TaxKeywordTaxHTField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aeef9-b53f-42a6-990e-fcac1125b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b9936-9868-4837-b2ca-9cd32d1412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6" nillable="true" ma:taxonomy="true" ma:internalName="TaxKeywordTaxHTField" ma:taxonomyFieldName="TaxKeyword" ma:displayName="Słowa kluczowe przedsiębiorstwa" ma:fieldId="{23f27201-bee3-471e-b2e7-b64fd8b7ca38}" ma:taxonomyMulti="true" ma:sspId="6c14374e-486f-48a9-aaa2-22e79798a66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a6e908f1-fb6b-4520-ab7a-943ea3761223}" ma:internalName="TaxCatchAll" ma:showField="CatchAllData" ma:web="d12b9936-9868-4837-b2ca-9cd32d1412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d12b9936-9868-4837-b2ca-9cd32d14129f">
      <Terms xmlns="http://schemas.microsoft.com/office/infopath/2007/PartnerControls"/>
    </TaxKeywordTaxHTField>
    <TaxCatchAll xmlns="d12b9936-9868-4837-b2ca-9cd32d14129f"/>
  </documentManagement>
</p:properties>
</file>

<file path=customXml/itemProps1.xml><?xml version="1.0" encoding="utf-8"?>
<ds:datastoreItem xmlns:ds="http://schemas.openxmlformats.org/officeDocument/2006/customXml" ds:itemID="{6733A12D-06B6-45E1-9000-F86FD298ED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C78734-03D7-4708-8D9B-44CC0303E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caeef9-b53f-42a6-990e-fcac1125bd35"/>
    <ds:schemaRef ds:uri="d12b9936-9868-4837-b2ca-9cd32d141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EFD7FA-E4E3-4FDD-876F-8B538119BFFC}">
  <ds:schemaRefs>
    <ds:schemaRef ds:uri="14caeef9-b53f-42a6-990e-fcac1125bd35"/>
    <ds:schemaRef ds:uri="http://purl.org/dc/elements/1.1/"/>
    <ds:schemaRef ds:uri="d12b9936-9868-4837-b2ca-9cd32d14129f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279</Words>
  <Application>Microsoft Office PowerPoint</Application>
  <PresentationFormat>Custom</PresentationFormat>
  <Paragraphs>80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Lato</vt:lpstr>
      <vt:lpstr>Maven Pro</vt:lpstr>
      <vt:lpstr>Maven Pro Medium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Aleksander Nowak, maksymalna ilość tekstu Ryszard Kwiatkowski, opcjonalne stanowisko Przemysław Bankowski, opcjonalne stanowisko COCA COLA COMPANY</dc:title>
  <dc:creator>Krzysztof Kasprzak</dc:creator>
  <cp:lastModifiedBy>Filip Merklejn</cp:lastModifiedBy>
  <cp:revision>88</cp:revision>
  <cp:lastPrinted>2018-06-29T14:36:04Z</cp:lastPrinted>
  <dcterms:created xsi:type="dcterms:W3CDTF">2018-09-25T18:53:46Z</dcterms:created>
  <dcterms:modified xsi:type="dcterms:W3CDTF">2019-05-20T11:53:05Z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0x010100266914E79E88C442A399C0003F001ABD</vt:lpwstr>
  </property>
  <property fmtid="{D5CDD505-2E9C-101B-9397-08002B2CF9AE}" pid="3" name="TaxKeyword">
    <vt:lpwstr/>
  </property>
  <property fmtid="{D5CDD505-2E9C-101B-9397-08002B2CF9AE}" pid="4" name="AuthorIds_UIVersion_1536">
    <vt:lpwstr>248</vt:lpwstr>
  </property>
</Properties>
</file>