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8288000" cy="10287000"/>
  <p:notesSz cx="6858000" cy="9144000"/>
  <p:embeddedFontLst>
    <p:embeddedFont>
      <p:font typeface="Klavika Bold" panose="020B0604020202020204" charset="0"/>
      <p:regular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Klavika" panose="020B0604020202020204" charset="0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3" d="100"/>
          <a:sy n="73" d="100"/>
        </p:scale>
        <p:origin x="59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2521896"/>
            <a:ext cx="18288000" cy="15330791"/>
            <a:chOff x="0" y="0"/>
            <a:chExt cx="24384000" cy="20441055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t="8085" b="8085"/>
            <a:stretch>
              <a:fillRect/>
            </a:stretch>
          </p:blipFill>
          <p:spPr>
            <a:xfrm>
              <a:off x="0" y="0"/>
              <a:ext cx="24384000" cy="20441055"/>
            </a:xfrm>
            <a:prstGeom prst="rect">
              <a:avLst/>
            </a:prstGeom>
          </p:spPr>
        </p:pic>
      </p:grpSp>
      <p:grpSp>
        <p:nvGrpSpPr>
          <p:cNvPr id="4" name="Group 4"/>
          <p:cNvGrpSpPr/>
          <p:nvPr/>
        </p:nvGrpSpPr>
        <p:grpSpPr>
          <a:xfrm rot="-371102">
            <a:off x="5869713" y="6923193"/>
            <a:ext cx="12741819" cy="5533253"/>
            <a:chOff x="0" y="0"/>
            <a:chExt cx="2626356" cy="114052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626356" cy="1140520"/>
            </a:xfrm>
            <a:custGeom>
              <a:avLst/>
              <a:gdLst/>
              <a:ahLst/>
              <a:cxnLst/>
              <a:rect l="l" t="t" r="r" b="b"/>
              <a:pathLst>
                <a:path w="2626356" h="1140520">
                  <a:moveTo>
                    <a:pt x="2626356" y="0"/>
                  </a:moveTo>
                  <a:lnTo>
                    <a:pt x="0" y="0"/>
                  </a:lnTo>
                  <a:lnTo>
                    <a:pt x="0" y="952560"/>
                  </a:lnTo>
                  <a:lnTo>
                    <a:pt x="157480" y="952560"/>
                  </a:lnTo>
                  <a:lnTo>
                    <a:pt x="157480" y="1140520"/>
                  </a:lnTo>
                  <a:lnTo>
                    <a:pt x="463550" y="952560"/>
                  </a:lnTo>
                  <a:lnTo>
                    <a:pt x="2626356" y="952560"/>
                  </a:lnTo>
                  <a:lnTo>
                    <a:pt x="2626356" y="0"/>
                  </a:lnTo>
                  <a:close/>
                </a:path>
              </a:pathLst>
            </a:custGeom>
            <a:solidFill>
              <a:srgbClr val="030F1B">
                <a:alpha val="80000"/>
              </a:srgbClr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2626356" cy="988120"/>
            </a:xfrm>
            <a:prstGeom prst="rect">
              <a:avLst/>
            </a:prstGeom>
          </p:spPr>
          <p:txBody>
            <a:bodyPr lIns="69624" tIns="69624" rIns="69624" bIns="69624" rtlCol="0" anchor="ctr"/>
            <a:lstStyle/>
            <a:p>
              <a:pPr algn="ctr">
                <a:lnSpc>
                  <a:spcPts val="2686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 rot="-235080">
            <a:off x="-117841" y="7131796"/>
            <a:ext cx="18335767" cy="8329900"/>
            <a:chOff x="0" y="0"/>
            <a:chExt cx="1789135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789135" cy="812800"/>
            </a:xfrm>
            <a:custGeom>
              <a:avLst/>
              <a:gdLst/>
              <a:ahLst/>
              <a:cxnLst/>
              <a:rect l="l" t="t" r="r" b="b"/>
              <a:pathLst>
                <a:path w="1789135" h="812800">
                  <a:moveTo>
                    <a:pt x="1789135" y="0"/>
                  </a:moveTo>
                  <a:lnTo>
                    <a:pt x="0" y="0"/>
                  </a:lnTo>
                  <a:lnTo>
                    <a:pt x="0" y="624840"/>
                  </a:lnTo>
                  <a:lnTo>
                    <a:pt x="157480" y="624840"/>
                  </a:lnTo>
                  <a:lnTo>
                    <a:pt x="157480" y="812800"/>
                  </a:lnTo>
                  <a:lnTo>
                    <a:pt x="463550" y="624840"/>
                  </a:lnTo>
                  <a:lnTo>
                    <a:pt x="1789135" y="624840"/>
                  </a:lnTo>
                  <a:lnTo>
                    <a:pt x="1789135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1789135" cy="660400"/>
            </a:xfrm>
            <a:prstGeom prst="rect">
              <a:avLst/>
            </a:prstGeom>
          </p:spPr>
          <p:txBody>
            <a:bodyPr lIns="69624" tIns="69624" rIns="69624" bIns="69624" rtlCol="0" anchor="ctr"/>
            <a:lstStyle/>
            <a:p>
              <a:pPr algn="ctr">
                <a:lnSpc>
                  <a:spcPts val="2686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14760962" y="8857761"/>
            <a:ext cx="2498338" cy="1250768"/>
          </a:xfrm>
          <a:custGeom>
            <a:avLst/>
            <a:gdLst/>
            <a:ahLst/>
            <a:cxnLst/>
            <a:rect l="l" t="t" r="r" b="b"/>
            <a:pathLst>
              <a:path w="2498338" h="1250768">
                <a:moveTo>
                  <a:pt x="0" y="0"/>
                </a:moveTo>
                <a:lnTo>
                  <a:pt x="2498338" y="0"/>
                </a:lnTo>
                <a:lnTo>
                  <a:pt x="2498338" y="1250768"/>
                </a:lnTo>
                <a:lnTo>
                  <a:pt x="0" y="125076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2911977" y="8952609"/>
            <a:ext cx="1722985" cy="1061072"/>
          </a:xfrm>
          <a:custGeom>
            <a:avLst/>
            <a:gdLst/>
            <a:ahLst/>
            <a:cxnLst/>
            <a:rect l="l" t="t" r="r" b="b"/>
            <a:pathLst>
              <a:path w="1722985" h="1061072">
                <a:moveTo>
                  <a:pt x="0" y="0"/>
                </a:moveTo>
                <a:lnTo>
                  <a:pt x="1722985" y="0"/>
                </a:lnTo>
                <a:lnTo>
                  <a:pt x="1722985" y="1061072"/>
                </a:lnTo>
                <a:lnTo>
                  <a:pt x="0" y="106107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6486980" y="0"/>
            <a:ext cx="1189908" cy="2464175"/>
          </a:xfrm>
          <a:custGeom>
            <a:avLst/>
            <a:gdLst/>
            <a:ahLst/>
            <a:cxnLst/>
            <a:rect l="l" t="t" r="r" b="b"/>
            <a:pathLst>
              <a:path w="1189908" h="2464175">
                <a:moveTo>
                  <a:pt x="0" y="0"/>
                </a:moveTo>
                <a:lnTo>
                  <a:pt x="1189908" y="0"/>
                </a:lnTo>
                <a:lnTo>
                  <a:pt x="1189908" y="2464175"/>
                </a:lnTo>
                <a:lnTo>
                  <a:pt x="0" y="246417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2552130" y="6651545"/>
            <a:ext cx="4822496" cy="2606755"/>
          </a:xfrm>
          <a:custGeom>
            <a:avLst/>
            <a:gdLst/>
            <a:ahLst/>
            <a:cxnLst/>
            <a:rect l="l" t="t" r="r" b="b"/>
            <a:pathLst>
              <a:path w="4822496" h="2606755">
                <a:moveTo>
                  <a:pt x="0" y="0"/>
                </a:moveTo>
                <a:lnTo>
                  <a:pt x="4822496" y="0"/>
                </a:lnTo>
                <a:lnTo>
                  <a:pt x="4822496" y="2606755"/>
                </a:lnTo>
                <a:lnTo>
                  <a:pt x="0" y="260675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1487513" y="8186552"/>
            <a:ext cx="10931976" cy="6712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08"/>
              </a:lnSpc>
            </a:pPr>
            <a:r>
              <a:rPr lang="en-US" sz="3600" dirty="0">
                <a:solidFill>
                  <a:srgbClr val="000000"/>
                </a:solidFill>
                <a:latin typeface="Klavika Bold"/>
              </a:rPr>
              <a:t>TY TEŻ MOŻESZ BYĆ SAMORZĄDNY</a:t>
            </a:r>
            <a:r>
              <a:rPr lang="pl-PL" sz="3600" dirty="0">
                <a:solidFill>
                  <a:srgbClr val="000000"/>
                </a:solidFill>
                <a:latin typeface="Klavika Bold"/>
              </a:rPr>
              <a:t>/SAMORZĄDNA</a:t>
            </a:r>
            <a:r>
              <a:rPr lang="en-US" sz="3600" dirty="0">
                <a:solidFill>
                  <a:srgbClr val="000000"/>
                </a:solidFill>
                <a:latin typeface="Klavika Bold"/>
              </a:rPr>
              <a:t>!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244376" y="9026408"/>
            <a:ext cx="9060518" cy="4923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30"/>
              </a:lnSpc>
              <a:spcBef>
                <a:spcPct val="0"/>
              </a:spcBef>
            </a:pPr>
            <a:r>
              <a:rPr lang="en-US" sz="3443">
                <a:solidFill>
                  <a:srgbClr val="000000"/>
                </a:solidFill>
                <a:latin typeface="Klavika"/>
              </a:rPr>
              <a:t>Aleksandra Kuzioła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760962" y="8857761"/>
            <a:ext cx="2498338" cy="1250768"/>
          </a:xfrm>
          <a:custGeom>
            <a:avLst/>
            <a:gdLst/>
            <a:ahLst/>
            <a:cxnLst/>
            <a:rect l="l" t="t" r="r" b="b"/>
            <a:pathLst>
              <a:path w="2498338" h="1250768">
                <a:moveTo>
                  <a:pt x="0" y="0"/>
                </a:moveTo>
                <a:lnTo>
                  <a:pt x="2498338" y="0"/>
                </a:lnTo>
                <a:lnTo>
                  <a:pt x="2498338" y="1250768"/>
                </a:lnTo>
                <a:lnTo>
                  <a:pt x="0" y="125076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2911977" y="8952609"/>
            <a:ext cx="1722985" cy="1061072"/>
          </a:xfrm>
          <a:custGeom>
            <a:avLst/>
            <a:gdLst/>
            <a:ahLst/>
            <a:cxnLst/>
            <a:rect l="l" t="t" r="r" b="b"/>
            <a:pathLst>
              <a:path w="1722985" h="1061072">
                <a:moveTo>
                  <a:pt x="0" y="0"/>
                </a:moveTo>
                <a:lnTo>
                  <a:pt x="1722985" y="0"/>
                </a:lnTo>
                <a:lnTo>
                  <a:pt x="1722985" y="1061072"/>
                </a:lnTo>
                <a:lnTo>
                  <a:pt x="0" y="106107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6486980" y="0"/>
            <a:ext cx="1189908" cy="2464175"/>
          </a:xfrm>
          <a:custGeom>
            <a:avLst/>
            <a:gdLst/>
            <a:ahLst/>
            <a:cxnLst/>
            <a:rect l="l" t="t" r="r" b="b"/>
            <a:pathLst>
              <a:path w="1189908" h="2464175">
                <a:moveTo>
                  <a:pt x="0" y="0"/>
                </a:moveTo>
                <a:lnTo>
                  <a:pt x="1189908" y="0"/>
                </a:lnTo>
                <a:lnTo>
                  <a:pt x="1189908" y="2464175"/>
                </a:lnTo>
                <a:lnTo>
                  <a:pt x="0" y="246417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2552130" y="6651545"/>
            <a:ext cx="4822496" cy="2606755"/>
          </a:xfrm>
          <a:custGeom>
            <a:avLst/>
            <a:gdLst/>
            <a:ahLst/>
            <a:cxnLst/>
            <a:rect l="l" t="t" r="r" b="b"/>
            <a:pathLst>
              <a:path w="4822496" h="2606755">
                <a:moveTo>
                  <a:pt x="0" y="0"/>
                </a:moveTo>
                <a:lnTo>
                  <a:pt x="4822496" y="0"/>
                </a:lnTo>
                <a:lnTo>
                  <a:pt x="4822496" y="2606755"/>
                </a:lnTo>
                <a:lnTo>
                  <a:pt x="0" y="260675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836794" y="1839845"/>
            <a:ext cx="12650606" cy="59909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685"/>
              </a:lnSpc>
            </a:pPr>
            <a:endParaRPr dirty="0"/>
          </a:p>
          <a:p>
            <a:pPr marL="722581" lvl="1" indent="-361290">
              <a:lnSpc>
                <a:spcPts val="4685"/>
              </a:lnSpc>
              <a:buFont typeface="Arial"/>
              <a:buChar char="•"/>
            </a:pPr>
            <a:r>
              <a:rPr lang="en-US" sz="3346" dirty="0" err="1">
                <a:solidFill>
                  <a:srgbClr val="000000"/>
                </a:solidFill>
                <a:latin typeface="Klavika"/>
              </a:rPr>
              <a:t>samodzielne</a:t>
            </a:r>
            <a:r>
              <a:rPr lang="en-US" sz="3346" dirty="0">
                <a:solidFill>
                  <a:srgbClr val="000000"/>
                </a:solidFill>
                <a:latin typeface="Klavika"/>
              </a:rPr>
              <a:t> </a:t>
            </a:r>
            <a:r>
              <a:rPr lang="en-US" sz="3346" dirty="0" err="1">
                <a:solidFill>
                  <a:srgbClr val="000000"/>
                </a:solidFill>
                <a:latin typeface="Klavika"/>
              </a:rPr>
              <a:t>decydowanie</a:t>
            </a:r>
            <a:r>
              <a:rPr lang="en-US" sz="3346" dirty="0">
                <a:solidFill>
                  <a:srgbClr val="000000"/>
                </a:solidFill>
                <a:latin typeface="Klavika"/>
              </a:rPr>
              <a:t> o </a:t>
            </a:r>
            <a:r>
              <a:rPr lang="en-US" sz="3346" dirty="0" err="1">
                <a:solidFill>
                  <a:srgbClr val="000000"/>
                </a:solidFill>
                <a:latin typeface="Klavika"/>
              </a:rPr>
              <a:t>sobie</a:t>
            </a:r>
            <a:r>
              <a:rPr lang="en-US" sz="3346" dirty="0">
                <a:solidFill>
                  <a:srgbClr val="000000"/>
                </a:solidFill>
                <a:latin typeface="Klavika"/>
              </a:rPr>
              <a:t> </a:t>
            </a:r>
            <a:r>
              <a:rPr lang="en-US" sz="3346" dirty="0" err="1">
                <a:solidFill>
                  <a:srgbClr val="000000"/>
                </a:solidFill>
                <a:latin typeface="Klavika"/>
              </a:rPr>
              <a:t>przez</a:t>
            </a:r>
            <a:r>
              <a:rPr lang="en-US" sz="3346" dirty="0">
                <a:solidFill>
                  <a:srgbClr val="000000"/>
                </a:solidFill>
                <a:latin typeface="Klavika"/>
              </a:rPr>
              <a:t> </a:t>
            </a:r>
            <a:r>
              <a:rPr lang="en-US" sz="3346" dirty="0" err="1">
                <a:solidFill>
                  <a:srgbClr val="000000"/>
                </a:solidFill>
                <a:latin typeface="Klavika"/>
              </a:rPr>
              <a:t>jakąś</a:t>
            </a:r>
            <a:r>
              <a:rPr lang="en-US" sz="3346" dirty="0">
                <a:solidFill>
                  <a:srgbClr val="000000"/>
                </a:solidFill>
                <a:latin typeface="Klavika"/>
              </a:rPr>
              <a:t> </a:t>
            </a:r>
            <a:r>
              <a:rPr lang="en-US" sz="3346" dirty="0" err="1">
                <a:solidFill>
                  <a:srgbClr val="000000"/>
                </a:solidFill>
                <a:latin typeface="Klavika"/>
              </a:rPr>
              <a:t>grupę</a:t>
            </a:r>
            <a:r>
              <a:rPr lang="en-US" sz="3346" dirty="0">
                <a:solidFill>
                  <a:srgbClr val="000000"/>
                </a:solidFill>
                <a:latin typeface="Klavika"/>
              </a:rPr>
              <a:t> </a:t>
            </a:r>
            <a:r>
              <a:rPr lang="en-US" sz="3346" dirty="0" err="1">
                <a:solidFill>
                  <a:srgbClr val="000000"/>
                </a:solidFill>
                <a:latin typeface="Klavika"/>
              </a:rPr>
              <a:t>ludzi</a:t>
            </a:r>
            <a:r>
              <a:rPr lang="en-US" sz="3346" dirty="0">
                <a:solidFill>
                  <a:srgbClr val="000000"/>
                </a:solidFill>
                <a:latin typeface="Klavika"/>
              </a:rPr>
              <a:t>;</a:t>
            </a:r>
          </a:p>
          <a:p>
            <a:pPr marL="722581" lvl="1" indent="-361290">
              <a:lnSpc>
                <a:spcPts val="4685"/>
              </a:lnSpc>
              <a:buFont typeface="Arial"/>
              <a:buChar char="•"/>
            </a:pPr>
            <a:r>
              <a:rPr lang="en-US" sz="3346" dirty="0" err="1">
                <a:solidFill>
                  <a:srgbClr val="000000"/>
                </a:solidFill>
                <a:latin typeface="Klavika"/>
              </a:rPr>
              <a:t>wiąże</a:t>
            </a:r>
            <a:r>
              <a:rPr lang="en-US" sz="3346" dirty="0">
                <a:solidFill>
                  <a:srgbClr val="000000"/>
                </a:solidFill>
                <a:latin typeface="Klavika"/>
              </a:rPr>
              <a:t> </a:t>
            </a:r>
            <a:r>
              <a:rPr lang="en-US" sz="3346" dirty="0" err="1">
                <a:solidFill>
                  <a:srgbClr val="000000"/>
                </a:solidFill>
                <a:latin typeface="Klavika"/>
              </a:rPr>
              <a:t>się</a:t>
            </a:r>
            <a:r>
              <a:rPr lang="en-US" sz="3346" dirty="0">
                <a:solidFill>
                  <a:srgbClr val="000000"/>
                </a:solidFill>
                <a:latin typeface="Klavika"/>
              </a:rPr>
              <a:t> z </a:t>
            </a:r>
            <a:r>
              <a:rPr lang="en-US" sz="3346" dirty="0" err="1">
                <a:solidFill>
                  <a:srgbClr val="000000"/>
                </a:solidFill>
                <a:latin typeface="Klavika"/>
              </a:rPr>
              <a:t>braniem</a:t>
            </a:r>
            <a:r>
              <a:rPr lang="en-US" sz="3346" dirty="0">
                <a:solidFill>
                  <a:srgbClr val="000000"/>
                </a:solidFill>
                <a:latin typeface="Klavika"/>
              </a:rPr>
              <a:t> </a:t>
            </a:r>
            <a:r>
              <a:rPr lang="en-US" sz="3346" dirty="0" err="1">
                <a:solidFill>
                  <a:srgbClr val="000000"/>
                </a:solidFill>
                <a:latin typeface="Klavika"/>
              </a:rPr>
              <a:t>odpowiedzialności</a:t>
            </a:r>
            <a:r>
              <a:rPr lang="en-US" sz="3346" dirty="0">
                <a:solidFill>
                  <a:srgbClr val="000000"/>
                </a:solidFill>
                <a:latin typeface="Klavika"/>
              </a:rPr>
              <a:t> za </a:t>
            </a:r>
            <a:r>
              <a:rPr lang="en-US" sz="3346" dirty="0" err="1">
                <a:solidFill>
                  <a:srgbClr val="000000"/>
                </a:solidFill>
                <a:latin typeface="Klavika"/>
              </a:rPr>
              <a:t>swoje</a:t>
            </a:r>
            <a:r>
              <a:rPr lang="en-US" sz="3346" dirty="0">
                <a:solidFill>
                  <a:srgbClr val="000000"/>
                </a:solidFill>
                <a:latin typeface="Klavika"/>
              </a:rPr>
              <a:t> </a:t>
            </a:r>
            <a:r>
              <a:rPr lang="en-US" sz="3346" dirty="0" err="1">
                <a:solidFill>
                  <a:srgbClr val="000000"/>
                </a:solidFill>
                <a:latin typeface="Klavika"/>
              </a:rPr>
              <a:t>decyzje</a:t>
            </a:r>
            <a:r>
              <a:rPr lang="en-US" sz="3346" dirty="0">
                <a:solidFill>
                  <a:srgbClr val="000000"/>
                </a:solidFill>
                <a:latin typeface="Klavika"/>
              </a:rPr>
              <a:t>;</a:t>
            </a:r>
          </a:p>
          <a:p>
            <a:pPr marL="722581" lvl="1" indent="-361290">
              <a:lnSpc>
                <a:spcPts val="4685"/>
              </a:lnSpc>
              <a:buFont typeface="Arial"/>
              <a:buChar char="•"/>
            </a:pPr>
            <a:r>
              <a:rPr lang="en-US" sz="3346" dirty="0" err="1">
                <a:solidFill>
                  <a:srgbClr val="000000"/>
                </a:solidFill>
                <a:latin typeface="Klavika"/>
              </a:rPr>
              <a:t>samo-rządzenie</a:t>
            </a:r>
            <a:r>
              <a:rPr lang="en-US" sz="3346" dirty="0">
                <a:solidFill>
                  <a:srgbClr val="000000"/>
                </a:solidFill>
                <a:latin typeface="Klavika"/>
              </a:rPr>
              <a:t> - </a:t>
            </a:r>
            <a:r>
              <a:rPr lang="en-US" sz="3346" dirty="0" err="1">
                <a:solidFill>
                  <a:srgbClr val="000000"/>
                </a:solidFill>
                <a:latin typeface="Klavika"/>
              </a:rPr>
              <a:t>rozwiązywanie</a:t>
            </a:r>
            <a:r>
              <a:rPr lang="en-US" sz="3346" dirty="0">
                <a:solidFill>
                  <a:srgbClr val="000000"/>
                </a:solidFill>
                <a:latin typeface="Klavika"/>
              </a:rPr>
              <a:t> </a:t>
            </a:r>
            <a:r>
              <a:rPr lang="en-US" sz="3346" dirty="0" err="1">
                <a:solidFill>
                  <a:srgbClr val="000000"/>
                </a:solidFill>
                <a:latin typeface="Klavika"/>
              </a:rPr>
              <a:t>swoich</a:t>
            </a:r>
            <a:r>
              <a:rPr lang="en-US" sz="3346" dirty="0">
                <a:solidFill>
                  <a:srgbClr val="000000"/>
                </a:solidFill>
                <a:latin typeface="Klavika"/>
              </a:rPr>
              <a:t> </a:t>
            </a:r>
            <a:r>
              <a:rPr lang="en-US" sz="3346" dirty="0" err="1">
                <a:solidFill>
                  <a:srgbClr val="000000"/>
                </a:solidFill>
                <a:latin typeface="Klavika"/>
              </a:rPr>
              <a:t>spraw</a:t>
            </a:r>
            <a:r>
              <a:rPr lang="en-US" sz="3346" dirty="0">
                <a:solidFill>
                  <a:srgbClr val="000000"/>
                </a:solidFill>
                <a:latin typeface="Klavika"/>
              </a:rPr>
              <a:t> </a:t>
            </a:r>
            <a:r>
              <a:rPr lang="en-US" sz="3346" dirty="0" err="1">
                <a:solidFill>
                  <a:srgbClr val="000000"/>
                </a:solidFill>
                <a:latin typeface="Klavika"/>
              </a:rPr>
              <a:t>przez</a:t>
            </a:r>
            <a:r>
              <a:rPr lang="en-US" sz="3346" dirty="0">
                <a:solidFill>
                  <a:srgbClr val="000000"/>
                </a:solidFill>
                <a:latin typeface="Klavika"/>
              </a:rPr>
              <a:t> “</a:t>
            </a:r>
            <a:r>
              <a:rPr lang="en-US" sz="3346" dirty="0" err="1">
                <a:solidFill>
                  <a:srgbClr val="000000"/>
                </a:solidFill>
                <a:latin typeface="Klavika"/>
              </a:rPr>
              <a:t>samych</a:t>
            </a:r>
            <a:r>
              <a:rPr lang="en-US" sz="3346" dirty="0">
                <a:solidFill>
                  <a:srgbClr val="000000"/>
                </a:solidFill>
                <a:latin typeface="Klavika"/>
              </a:rPr>
              <a:t> </a:t>
            </a:r>
            <a:r>
              <a:rPr lang="en-US" sz="3346" dirty="0" err="1">
                <a:solidFill>
                  <a:srgbClr val="000000"/>
                </a:solidFill>
                <a:latin typeface="Klavika"/>
              </a:rPr>
              <a:t>zainteresowanych</a:t>
            </a:r>
            <a:r>
              <a:rPr lang="en-US" sz="3346" dirty="0">
                <a:solidFill>
                  <a:srgbClr val="000000"/>
                </a:solidFill>
                <a:latin typeface="Klavika"/>
              </a:rPr>
              <a:t>”;</a:t>
            </a:r>
          </a:p>
          <a:p>
            <a:pPr marL="722581" lvl="1" indent="-361290">
              <a:lnSpc>
                <a:spcPts val="4685"/>
              </a:lnSpc>
              <a:buFont typeface="Arial"/>
              <a:buChar char="•"/>
            </a:pPr>
            <a:r>
              <a:rPr lang="en-US" sz="3346" dirty="0">
                <a:solidFill>
                  <a:srgbClr val="000000"/>
                </a:solidFill>
                <a:latin typeface="Klavika"/>
              </a:rPr>
              <a:t>do </a:t>
            </a:r>
            <a:r>
              <a:rPr lang="en-US" sz="3346" dirty="0" err="1">
                <a:solidFill>
                  <a:srgbClr val="000000"/>
                </a:solidFill>
                <a:latin typeface="Klavika"/>
              </a:rPr>
              <a:t>samorządu</a:t>
            </a:r>
            <a:r>
              <a:rPr lang="en-US" sz="3346" dirty="0">
                <a:solidFill>
                  <a:srgbClr val="000000"/>
                </a:solidFill>
                <a:latin typeface="Klavika"/>
              </a:rPr>
              <a:t>, np. </a:t>
            </a:r>
            <a:r>
              <a:rPr lang="en-US" sz="3346" dirty="0" err="1">
                <a:solidFill>
                  <a:srgbClr val="000000"/>
                </a:solidFill>
                <a:latin typeface="Klavika"/>
              </a:rPr>
              <a:t>uczniowskiego</a:t>
            </a:r>
            <a:r>
              <a:rPr lang="en-US" sz="3346" dirty="0">
                <a:solidFill>
                  <a:srgbClr val="000000"/>
                </a:solidFill>
                <a:latin typeface="Klavika"/>
              </a:rPr>
              <a:t>, </a:t>
            </a:r>
            <a:r>
              <a:rPr lang="en-US" sz="3346" dirty="0" err="1">
                <a:solidFill>
                  <a:srgbClr val="000000"/>
                </a:solidFill>
                <a:latin typeface="Klavika"/>
              </a:rPr>
              <a:t>nie</a:t>
            </a:r>
            <a:r>
              <a:rPr lang="en-US" sz="3346" dirty="0">
                <a:solidFill>
                  <a:srgbClr val="000000"/>
                </a:solidFill>
                <a:latin typeface="Klavika"/>
              </a:rPr>
              <a:t> </a:t>
            </a:r>
            <a:r>
              <a:rPr lang="en-US" sz="3346" dirty="0" err="1">
                <a:solidFill>
                  <a:srgbClr val="000000"/>
                </a:solidFill>
                <a:latin typeface="Klavika"/>
              </a:rPr>
              <a:t>należy</a:t>
            </a:r>
            <a:r>
              <a:rPr lang="en-US" sz="3346" dirty="0">
                <a:solidFill>
                  <a:srgbClr val="000000"/>
                </a:solidFill>
                <a:latin typeface="Klavika"/>
              </a:rPr>
              <a:t> </a:t>
            </a:r>
            <a:r>
              <a:rPr lang="en-US" sz="3346" dirty="0" err="1">
                <a:solidFill>
                  <a:srgbClr val="000000"/>
                </a:solidFill>
                <a:latin typeface="Klavika"/>
              </a:rPr>
              <a:t>się</a:t>
            </a:r>
            <a:r>
              <a:rPr lang="en-US" sz="3346" dirty="0">
                <a:solidFill>
                  <a:srgbClr val="000000"/>
                </a:solidFill>
                <a:latin typeface="Klavika"/>
              </a:rPr>
              <a:t> “z </a:t>
            </a:r>
            <a:r>
              <a:rPr lang="en-US" sz="3346" dirty="0" err="1">
                <a:solidFill>
                  <a:srgbClr val="000000"/>
                </a:solidFill>
                <a:latin typeface="Klavika"/>
              </a:rPr>
              <a:t>wyboru</a:t>
            </a:r>
            <a:r>
              <a:rPr lang="en-US" sz="3346" dirty="0">
                <a:solidFill>
                  <a:srgbClr val="000000"/>
                </a:solidFill>
                <a:latin typeface="Klavika"/>
              </a:rPr>
              <a:t>”, ale </a:t>
            </a:r>
            <a:r>
              <a:rPr lang="en-US" sz="3346" dirty="0" err="1">
                <a:solidFill>
                  <a:srgbClr val="000000"/>
                </a:solidFill>
                <a:latin typeface="Klavika"/>
              </a:rPr>
              <a:t>ponieważ</a:t>
            </a:r>
            <a:r>
              <a:rPr lang="en-US" sz="3346" dirty="0">
                <a:solidFill>
                  <a:srgbClr val="000000"/>
                </a:solidFill>
                <a:latin typeface="Klavika"/>
              </a:rPr>
              <a:t> jest </a:t>
            </a:r>
            <a:r>
              <a:rPr lang="en-US" sz="3346" dirty="0" err="1">
                <a:solidFill>
                  <a:srgbClr val="000000"/>
                </a:solidFill>
                <a:latin typeface="Klavika"/>
              </a:rPr>
              <a:t>się</a:t>
            </a:r>
            <a:r>
              <a:rPr lang="en-US" sz="3346" dirty="0">
                <a:solidFill>
                  <a:srgbClr val="000000"/>
                </a:solidFill>
                <a:latin typeface="Klavika"/>
              </a:rPr>
              <a:t> </a:t>
            </a:r>
            <a:r>
              <a:rPr lang="en-US" sz="3346" dirty="0" err="1">
                <a:solidFill>
                  <a:srgbClr val="000000"/>
                </a:solidFill>
                <a:latin typeface="Klavika"/>
              </a:rPr>
              <a:t>członkiem</a:t>
            </a:r>
            <a:r>
              <a:rPr lang="pl-PL" sz="3346" dirty="0">
                <a:solidFill>
                  <a:srgbClr val="000000"/>
                </a:solidFill>
                <a:latin typeface="Klavika"/>
              </a:rPr>
              <a:t>/członkinią</a:t>
            </a:r>
            <a:r>
              <a:rPr lang="en-US" sz="3346" dirty="0">
                <a:solidFill>
                  <a:srgbClr val="000000"/>
                </a:solidFill>
                <a:latin typeface="Klavika"/>
              </a:rPr>
              <a:t> </a:t>
            </a:r>
            <a:r>
              <a:rPr lang="en-US" sz="3346" dirty="0" err="1">
                <a:solidFill>
                  <a:srgbClr val="000000"/>
                </a:solidFill>
                <a:latin typeface="Klavika"/>
              </a:rPr>
              <a:t>jakiejś</a:t>
            </a:r>
            <a:r>
              <a:rPr lang="en-US" sz="3346" dirty="0">
                <a:solidFill>
                  <a:srgbClr val="000000"/>
                </a:solidFill>
                <a:latin typeface="Klavika"/>
              </a:rPr>
              <a:t> </a:t>
            </a:r>
            <a:r>
              <a:rPr lang="en-US" sz="3346" dirty="0" err="1">
                <a:solidFill>
                  <a:srgbClr val="000000"/>
                </a:solidFill>
                <a:latin typeface="Klavika"/>
              </a:rPr>
              <a:t>grupy</a:t>
            </a:r>
            <a:r>
              <a:rPr lang="en-US" sz="3346" dirty="0">
                <a:solidFill>
                  <a:srgbClr val="000000"/>
                </a:solidFill>
                <a:latin typeface="Klavika"/>
              </a:rPr>
              <a:t>;</a:t>
            </a:r>
          </a:p>
          <a:p>
            <a:pPr marL="722581" lvl="1" indent="-361290">
              <a:lnSpc>
                <a:spcPts val="4685"/>
              </a:lnSpc>
              <a:buFont typeface="Arial"/>
              <a:buChar char="•"/>
            </a:pPr>
            <a:r>
              <a:rPr lang="en-US" sz="3346" dirty="0">
                <a:solidFill>
                  <a:srgbClr val="000000"/>
                </a:solidFill>
                <a:latin typeface="Klavika"/>
              </a:rPr>
              <a:t>ALE </a:t>
            </a:r>
            <a:r>
              <a:rPr lang="en-US" sz="3346" dirty="0" err="1">
                <a:solidFill>
                  <a:srgbClr val="000000"/>
                </a:solidFill>
                <a:latin typeface="Klavika"/>
              </a:rPr>
              <a:t>takie</a:t>
            </a:r>
            <a:r>
              <a:rPr lang="en-US" sz="3346" dirty="0">
                <a:solidFill>
                  <a:srgbClr val="000000"/>
                </a:solidFill>
                <a:latin typeface="Klavika"/>
              </a:rPr>
              <a:t> </a:t>
            </a:r>
            <a:r>
              <a:rPr lang="en-US" sz="3346" dirty="0" err="1">
                <a:solidFill>
                  <a:srgbClr val="000000"/>
                </a:solidFill>
                <a:latin typeface="Klavika"/>
              </a:rPr>
              <a:t>samorządy</a:t>
            </a:r>
            <a:r>
              <a:rPr lang="en-US" sz="3346" dirty="0">
                <a:solidFill>
                  <a:srgbClr val="000000"/>
                </a:solidFill>
                <a:latin typeface="Klavika"/>
              </a:rPr>
              <a:t> </a:t>
            </a:r>
            <a:r>
              <a:rPr lang="en-US" sz="3346" dirty="0" err="1">
                <a:solidFill>
                  <a:srgbClr val="000000"/>
                </a:solidFill>
                <a:latin typeface="Klavika"/>
              </a:rPr>
              <a:t>mają</a:t>
            </a:r>
            <a:r>
              <a:rPr lang="en-US" sz="3346" dirty="0">
                <a:solidFill>
                  <a:srgbClr val="000000"/>
                </a:solidFill>
                <a:latin typeface="Klavika"/>
              </a:rPr>
              <a:t> </a:t>
            </a:r>
            <a:r>
              <a:rPr lang="en-US" sz="3346" dirty="0" err="1">
                <a:solidFill>
                  <a:srgbClr val="000000"/>
                </a:solidFill>
                <a:latin typeface="Klavika"/>
              </a:rPr>
              <a:t>swoich</a:t>
            </a:r>
            <a:r>
              <a:rPr lang="en-US" sz="3346" dirty="0">
                <a:solidFill>
                  <a:srgbClr val="000000"/>
                </a:solidFill>
                <a:latin typeface="Klavika"/>
              </a:rPr>
              <a:t> </a:t>
            </a:r>
            <a:r>
              <a:rPr lang="en-US" sz="3346" dirty="0" err="1">
                <a:solidFill>
                  <a:srgbClr val="000000"/>
                </a:solidFill>
                <a:latin typeface="Klavika"/>
              </a:rPr>
              <a:t>przedstawicieli</a:t>
            </a:r>
            <a:r>
              <a:rPr lang="pl-PL" sz="3346" dirty="0">
                <a:solidFill>
                  <a:srgbClr val="000000"/>
                </a:solidFill>
                <a:latin typeface="Klavika"/>
              </a:rPr>
              <a:t>/</a:t>
            </a:r>
            <a:r>
              <a:rPr lang="pl-PL" sz="3346" dirty="0" err="1">
                <a:solidFill>
                  <a:srgbClr val="000000"/>
                </a:solidFill>
                <a:latin typeface="Klavika"/>
              </a:rPr>
              <a:t>przedstwicielki</a:t>
            </a:r>
            <a:r>
              <a:rPr lang="en-US" sz="3346" dirty="0">
                <a:solidFill>
                  <a:srgbClr val="000000"/>
                </a:solidFill>
                <a:latin typeface="Klavika"/>
              </a:rPr>
              <a:t>,</a:t>
            </a:r>
            <a:r>
              <a:rPr lang="pl-PL" sz="3346" dirty="0">
                <a:solidFill>
                  <a:srgbClr val="000000"/>
                </a:solidFill>
                <a:latin typeface="Klavika"/>
              </a:rPr>
              <a:t> </a:t>
            </a:r>
            <a:r>
              <a:rPr lang="en-US" sz="3346" dirty="0">
                <a:solidFill>
                  <a:srgbClr val="000000"/>
                </a:solidFill>
                <a:latin typeface="Klavika"/>
              </a:rPr>
              <a:t>np. </a:t>
            </a:r>
            <a:r>
              <a:rPr lang="en-US" sz="3346" dirty="0" err="1">
                <a:solidFill>
                  <a:srgbClr val="000000"/>
                </a:solidFill>
                <a:latin typeface="Klavika"/>
              </a:rPr>
              <a:t>przewodniczącego</a:t>
            </a:r>
            <a:r>
              <a:rPr lang="pl-PL" sz="3346" dirty="0">
                <a:solidFill>
                  <a:srgbClr val="000000"/>
                </a:solidFill>
                <a:latin typeface="Klavika"/>
              </a:rPr>
              <a:t>/przewodniczącą</a:t>
            </a:r>
            <a:r>
              <a:rPr lang="en-US" sz="3346" dirty="0">
                <a:solidFill>
                  <a:srgbClr val="000000"/>
                </a:solidFill>
                <a:latin typeface="Klavika"/>
              </a:rPr>
              <a:t>,</a:t>
            </a:r>
            <a:r>
              <a:rPr lang="pl-PL" sz="3346" dirty="0">
                <a:solidFill>
                  <a:srgbClr val="000000"/>
                </a:solidFill>
                <a:latin typeface="Klavika"/>
              </a:rPr>
              <a:t> </a:t>
            </a:r>
            <a:r>
              <a:rPr lang="en-US" sz="3346" dirty="0" err="1">
                <a:solidFill>
                  <a:srgbClr val="000000"/>
                </a:solidFill>
                <a:latin typeface="Klavika"/>
              </a:rPr>
              <a:t>zastępcę</a:t>
            </a:r>
            <a:r>
              <a:rPr lang="en-US" sz="3346" dirty="0">
                <a:solidFill>
                  <a:srgbClr val="000000"/>
                </a:solidFill>
                <a:latin typeface="Klavika"/>
              </a:rPr>
              <a:t> </a:t>
            </a:r>
            <a:r>
              <a:rPr lang="en-US" sz="3346" dirty="0" err="1">
                <a:solidFill>
                  <a:srgbClr val="000000"/>
                </a:solidFill>
                <a:latin typeface="Klavika"/>
              </a:rPr>
              <a:t>przewodniczącego</a:t>
            </a:r>
            <a:r>
              <a:rPr lang="pl-PL" sz="3346" dirty="0">
                <a:solidFill>
                  <a:srgbClr val="000000"/>
                </a:solidFill>
                <a:latin typeface="Klavika"/>
              </a:rPr>
              <a:t>/przewodniczącej</a:t>
            </a:r>
            <a:r>
              <a:rPr lang="en-US" sz="3346" dirty="0">
                <a:solidFill>
                  <a:srgbClr val="000000"/>
                </a:solidFill>
                <a:latin typeface="Klavika"/>
              </a:rPr>
              <a:t>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760962" y="8857761"/>
            <a:ext cx="2498338" cy="1250768"/>
          </a:xfrm>
          <a:custGeom>
            <a:avLst/>
            <a:gdLst/>
            <a:ahLst/>
            <a:cxnLst/>
            <a:rect l="l" t="t" r="r" b="b"/>
            <a:pathLst>
              <a:path w="2498338" h="1250768">
                <a:moveTo>
                  <a:pt x="0" y="0"/>
                </a:moveTo>
                <a:lnTo>
                  <a:pt x="2498338" y="0"/>
                </a:lnTo>
                <a:lnTo>
                  <a:pt x="2498338" y="1250768"/>
                </a:lnTo>
                <a:lnTo>
                  <a:pt x="0" y="125076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2911977" y="8952609"/>
            <a:ext cx="1722985" cy="1061072"/>
          </a:xfrm>
          <a:custGeom>
            <a:avLst/>
            <a:gdLst/>
            <a:ahLst/>
            <a:cxnLst/>
            <a:rect l="l" t="t" r="r" b="b"/>
            <a:pathLst>
              <a:path w="1722985" h="1061072">
                <a:moveTo>
                  <a:pt x="0" y="0"/>
                </a:moveTo>
                <a:lnTo>
                  <a:pt x="1722985" y="0"/>
                </a:lnTo>
                <a:lnTo>
                  <a:pt x="1722985" y="1061072"/>
                </a:lnTo>
                <a:lnTo>
                  <a:pt x="0" y="106107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6486980" y="0"/>
            <a:ext cx="1189908" cy="2464175"/>
          </a:xfrm>
          <a:custGeom>
            <a:avLst/>
            <a:gdLst/>
            <a:ahLst/>
            <a:cxnLst/>
            <a:rect l="l" t="t" r="r" b="b"/>
            <a:pathLst>
              <a:path w="1189908" h="2464175">
                <a:moveTo>
                  <a:pt x="0" y="0"/>
                </a:moveTo>
                <a:lnTo>
                  <a:pt x="1189908" y="0"/>
                </a:lnTo>
                <a:lnTo>
                  <a:pt x="1189908" y="2464175"/>
                </a:lnTo>
                <a:lnTo>
                  <a:pt x="0" y="246417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2552130" y="6651545"/>
            <a:ext cx="4822496" cy="2606755"/>
          </a:xfrm>
          <a:custGeom>
            <a:avLst/>
            <a:gdLst/>
            <a:ahLst/>
            <a:cxnLst/>
            <a:rect l="l" t="t" r="r" b="b"/>
            <a:pathLst>
              <a:path w="4822496" h="2606755">
                <a:moveTo>
                  <a:pt x="0" y="0"/>
                </a:moveTo>
                <a:lnTo>
                  <a:pt x="4822496" y="0"/>
                </a:lnTo>
                <a:lnTo>
                  <a:pt x="4822496" y="2606755"/>
                </a:lnTo>
                <a:lnTo>
                  <a:pt x="0" y="260675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739653" y="1060638"/>
            <a:ext cx="7009309" cy="8237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46"/>
              </a:lnSpc>
              <a:spcBef>
                <a:spcPct val="0"/>
              </a:spcBef>
            </a:pPr>
            <a:r>
              <a:rPr lang="en-US" sz="4318">
                <a:solidFill>
                  <a:srgbClr val="000000"/>
                </a:solidFill>
                <a:latin typeface="Klavika Bold"/>
              </a:rPr>
              <a:t>Samorząd terytorialny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836794" y="1839844"/>
            <a:ext cx="12229440" cy="99613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685"/>
              </a:lnSpc>
            </a:pPr>
            <a:endParaRPr/>
          </a:p>
          <a:p>
            <a:pPr marL="722581" lvl="1" indent="-361290" algn="just">
              <a:lnSpc>
                <a:spcPts val="4685"/>
              </a:lnSpc>
              <a:buFont typeface="Arial"/>
              <a:buChar char="•"/>
            </a:pPr>
            <a:r>
              <a:rPr lang="en-US" sz="3346">
                <a:solidFill>
                  <a:srgbClr val="000000"/>
                </a:solidFill>
                <a:latin typeface="Klavika"/>
              </a:rPr>
              <a:t>też może Wam pomóc w realizowaniu Waszych pomysłów!</a:t>
            </a:r>
          </a:p>
          <a:p>
            <a:pPr marL="722581" lvl="1" indent="-361290" algn="just">
              <a:lnSpc>
                <a:spcPts val="4685"/>
              </a:lnSpc>
              <a:buFont typeface="Arial"/>
              <a:buChar char="•"/>
            </a:pPr>
            <a:r>
              <a:rPr lang="en-US" sz="3346">
                <a:solidFill>
                  <a:srgbClr val="000000"/>
                </a:solidFill>
                <a:latin typeface="Klavika"/>
              </a:rPr>
              <a:t>Urząd Miasta Lublin wsparł akcję uczennic Międzynarodowego Liceum Ogólnokształcącego w Lublinie. W szkołach w mieście pojawiły się sfinansowane przez Urząd różowe skrzyneczki;</a:t>
            </a:r>
          </a:p>
          <a:p>
            <a:pPr marL="722581" lvl="1" indent="-361290" algn="just">
              <a:lnSpc>
                <a:spcPts val="4685"/>
              </a:lnSpc>
              <a:buFont typeface="Arial"/>
              <a:buChar char="•"/>
            </a:pPr>
            <a:r>
              <a:rPr lang="en-US" sz="3346">
                <a:solidFill>
                  <a:srgbClr val="000000"/>
                </a:solidFill>
                <a:latin typeface="Klavika"/>
              </a:rPr>
              <a:t>samorząd terytorialny to między innymi Urząd Miasta, Rada Miasta Lublin</a:t>
            </a:r>
          </a:p>
          <a:p>
            <a:pPr marL="722581" lvl="1" indent="-361290" algn="just">
              <a:lnSpc>
                <a:spcPts val="4685"/>
              </a:lnSpc>
              <a:buFont typeface="Arial"/>
              <a:buChar char="•"/>
            </a:pPr>
            <a:r>
              <a:rPr lang="en-US" sz="3346">
                <a:solidFill>
                  <a:srgbClr val="000000"/>
                </a:solidFill>
                <a:latin typeface="Klavika"/>
              </a:rPr>
              <a:t> partycypacja@lublin.eu, 2023@lublin.eu</a:t>
            </a:r>
          </a:p>
          <a:p>
            <a:pPr algn="just">
              <a:lnSpc>
                <a:spcPts val="4685"/>
              </a:lnSpc>
            </a:pPr>
            <a:endParaRPr lang="en-US" sz="3346">
              <a:solidFill>
                <a:srgbClr val="000000"/>
              </a:solidFill>
              <a:latin typeface="Klavika"/>
            </a:endParaRPr>
          </a:p>
          <a:p>
            <a:pPr algn="just">
              <a:lnSpc>
                <a:spcPts val="9165"/>
              </a:lnSpc>
            </a:pPr>
            <a:endParaRPr lang="en-US" sz="3346">
              <a:solidFill>
                <a:srgbClr val="000000"/>
              </a:solidFill>
              <a:latin typeface="Klavika"/>
            </a:endParaRPr>
          </a:p>
          <a:p>
            <a:pPr algn="just">
              <a:lnSpc>
                <a:spcPts val="9165"/>
              </a:lnSpc>
            </a:pPr>
            <a:endParaRPr lang="en-US" sz="3346">
              <a:solidFill>
                <a:srgbClr val="000000"/>
              </a:solidFill>
              <a:latin typeface="Klavika"/>
            </a:endParaRPr>
          </a:p>
          <a:p>
            <a:pPr algn="just">
              <a:lnSpc>
                <a:spcPts val="9165"/>
              </a:lnSpc>
            </a:pPr>
            <a:endParaRPr lang="en-US" sz="3346">
              <a:solidFill>
                <a:srgbClr val="000000"/>
              </a:solidFill>
              <a:latin typeface="Klavika"/>
            </a:endParaRPr>
          </a:p>
          <a:p>
            <a:pPr algn="just">
              <a:lnSpc>
                <a:spcPts val="9165"/>
              </a:lnSpc>
            </a:pPr>
            <a:endParaRPr lang="en-US" sz="3346">
              <a:solidFill>
                <a:srgbClr val="000000"/>
              </a:solidFill>
              <a:latin typeface="Klavik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760962" y="8857761"/>
            <a:ext cx="2498338" cy="1250768"/>
          </a:xfrm>
          <a:custGeom>
            <a:avLst/>
            <a:gdLst/>
            <a:ahLst/>
            <a:cxnLst/>
            <a:rect l="l" t="t" r="r" b="b"/>
            <a:pathLst>
              <a:path w="2498338" h="1250768">
                <a:moveTo>
                  <a:pt x="0" y="0"/>
                </a:moveTo>
                <a:lnTo>
                  <a:pt x="2498338" y="0"/>
                </a:lnTo>
                <a:lnTo>
                  <a:pt x="2498338" y="1250768"/>
                </a:lnTo>
                <a:lnTo>
                  <a:pt x="0" y="125076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2911977" y="8952609"/>
            <a:ext cx="1722985" cy="1061072"/>
          </a:xfrm>
          <a:custGeom>
            <a:avLst/>
            <a:gdLst/>
            <a:ahLst/>
            <a:cxnLst/>
            <a:rect l="l" t="t" r="r" b="b"/>
            <a:pathLst>
              <a:path w="1722985" h="1061072">
                <a:moveTo>
                  <a:pt x="0" y="0"/>
                </a:moveTo>
                <a:lnTo>
                  <a:pt x="1722985" y="0"/>
                </a:lnTo>
                <a:lnTo>
                  <a:pt x="1722985" y="1061072"/>
                </a:lnTo>
                <a:lnTo>
                  <a:pt x="0" y="106107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6486980" y="0"/>
            <a:ext cx="1189908" cy="2464175"/>
          </a:xfrm>
          <a:custGeom>
            <a:avLst/>
            <a:gdLst/>
            <a:ahLst/>
            <a:cxnLst/>
            <a:rect l="l" t="t" r="r" b="b"/>
            <a:pathLst>
              <a:path w="1189908" h="2464175">
                <a:moveTo>
                  <a:pt x="0" y="0"/>
                </a:moveTo>
                <a:lnTo>
                  <a:pt x="1189908" y="0"/>
                </a:lnTo>
                <a:lnTo>
                  <a:pt x="1189908" y="2464175"/>
                </a:lnTo>
                <a:lnTo>
                  <a:pt x="0" y="246417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2552130" y="6651545"/>
            <a:ext cx="4822496" cy="2606755"/>
          </a:xfrm>
          <a:custGeom>
            <a:avLst/>
            <a:gdLst/>
            <a:ahLst/>
            <a:cxnLst/>
            <a:rect l="l" t="t" r="r" b="b"/>
            <a:pathLst>
              <a:path w="4822496" h="2606755">
                <a:moveTo>
                  <a:pt x="0" y="0"/>
                </a:moveTo>
                <a:lnTo>
                  <a:pt x="4822496" y="0"/>
                </a:lnTo>
                <a:lnTo>
                  <a:pt x="4822496" y="2606755"/>
                </a:lnTo>
                <a:lnTo>
                  <a:pt x="0" y="260675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739653" y="1060638"/>
            <a:ext cx="3906880" cy="8237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46"/>
              </a:lnSpc>
              <a:spcBef>
                <a:spcPct val="0"/>
              </a:spcBef>
            </a:pPr>
            <a:r>
              <a:rPr lang="en-US" sz="4318">
                <a:solidFill>
                  <a:srgbClr val="000000"/>
                </a:solidFill>
                <a:latin typeface="Klavika Bold"/>
              </a:rPr>
              <a:t>Projekt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39653" y="1453465"/>
            <a:ext cx="12229440" cy="140951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685"/>
              </a:lnSpc>
            </a:pPr>
            <a:endParaRPr/>
          </a:p>
          <a:p>
            <a:pPr marL="722581" lvl="1" indent="-361290" algn="just">
              <a:lnSpc>
                <a:spcPts val="4685"/>
              </a:lnSpc>
              <a:buFont typeface="Arial"/>
              <a:buChar char="•"/>
            </a:pPr>
            <a:r>
              <a:rPr lang="en-US" sz="3346">
                <a:solidFill>
                  <a:srgbClr val="000000"/>
                </a:solidFill>
                <a:latin typeface="Klavika"/>
              </a:rPr>
              <a:t>tytuł</a:t>
            </a:r>
          </a:p>
          <a:p>
            <a:pPr marL="722581" lvl="1" indent="-361290" algn="just">
              <a:lnSpc>
                <a:spcPts val="4685"/>
              </a:lnSpc>
              <a:buFont typeface="Arial"/>
              <a:buChar char="•"/>
            </a:pPr>
            <a:r>
              <a:rPr lang="en-US" sz="3346">
                <a:solidFill>
                  <a:srgbClr val="000000"/>
                </a:solidFill>
                <a:latin typeface="Klavika"/>
              </a:rPr>
              <a:t>grupa robocza - kto go tworzy? Kto będzie potrzebny?</a:t>
            </a:r>
          </a:p>
          <a:p>
            <a:pPr marL="722581" lvl="1" indent="-361290" algn="just">
              <a:lnSpc>
                <a:spcPts val="4685"/>
              </a:lnSpc>
              <a:buFont typeface="Arial"/>
              <a:buChar char="•"/>
            </a:pPr>
            <a:r>
              <a:rPr lang="en-US" sz="3346">
                <a:solidFill>
                  <a:srgbClr val="000000"/>
                </a:solidFill>
                <a:latin typeface="Klavika"/>
              </a:rPr>
              <a:t>grupa docelowa - dla kogo się go tworzy? Kto ma wziąć w nim udział?</a:t>
            </a:r>
          </a:p>
          <a:p>
            <a:pPr marL="722581" lvl="1" indent="-361290" algn="just">
              <a:lnSpc>
                <a:spcPts val="4685"/>
              </a:lnSpc>
              <a:buFont typeface="Arial"/>
              <a:buChar char="•"/>
            </a:pPr>
            <a:r>
              <a:rPr lang="en-US" sz="3346">
                <a:solidFill>
                  <a:srgbClr val="000000"/>
                </a:solidFill>
                <a:latin typeface="Klavika"/>
              </a:rPr>
              <a:t>termin</a:t>
            </a:r>
          </a:p>
          <a:p>
            <a:pPr marL="722581" lvl="1" indent="-361290" algn="just">
              <a:lnSpc>
                <a:spcPts val="4685"/>
              </a:lnSpc>
              <a:buFont typeface="Arial"/>
              <a:buChar char="•"/>
            </a:pPr>
            <a:r>
              <a:rPr lang="en-US" sz="3346">
                <a:solidFill>
                  <a:srgbClr val="000000"/>
                </a:solidFill>
                <a:latin typeface="Klavika"/>
              </a:rPr>
              <a:t>miejsce</a:t>
            </a:r>
          </a:p>
          <a:p>
            <a:pPr marL="722581" lvl="1" indent="-361290" algn="just">
              <a:lnSpc>
                <a:spcPts val="4685"/>
              </a:lnSpc>
              <a:buFont typeface="Arial"/>
              <a:buChar char="•"/>
            </a:pPr>
            <a:r>
              <a:rPr lang="en-US" sz="3346">
                <a:solidFill>
                  <a:srgbClr val="000000"/>
                </a:solidFill>
                <a:latin typeface="Klavika"/>
              </a:rPr>
              <a:t>cel - po co taki projekt ma powstać? Dlaczego akurat on jest ważny?</a:t>
            </a:r>
          </a:p>
          <a:p>
            <a:pPr marL="722581" lvl="1" indent="-361290" algn="just">
              <a:lnSpc>
                <a:spcPts val="4685"/>
              </a:lnSpc>
              <a:buFont typeface="Arial"/>
              <a:buChar char="•"/>
            </a:pPr>
            <a:r>
              <a:rPr lang="en-US" sz="3346">
                <a:solidFill>
                  <a:srgbClr val="000000"/>
                </a:solidFill>
                <a:latin typeface="Klavika"/>
              </a:rPr>
              <a:t>zapotrzebowanie, np. niezbędne materiały do przeprowadzenia warsztaty</a:t>
            </a:r>
          </a:p>
          <a:p>
            <a:pPr marL="722581" lvl="1" indent="-361290" algn="just">
              <a:lnSpc>
                <a:spcPts val="4685"/>
              </a:lnSpc>
              <a:buFont typeface="Arial"/>
              <a:buChar char="•"/>
            </a:pPr>
            <a:r>
              <a:rPr lang="en-US" sz="3346">
                <a:solidFill>
                  <a:srgbClr val="000000"/>
                </a:solidFill>
                <a:latin typeface="Klavika"/>
              </a:rPr>
              <a:t>plan realizacji, np. plan przebiegu wydarzenia, która chce się zorganizować</a:t>
            </a:r>
          </a:p>
          <a:p>
            <a:pPr marL="722581" lvl="1" indent="-361290" algn="just">
              <a:lnSpc>
                <a:spcPts val="4685"/>
              </a:lnSpc>
              <a:buFont typeface="Arial"/>
              <a:buChar char="•"/>
            </a:pPr>
            <a:r>
              <a:rPr lang="en-US" sz="3346">
                <a:solidFill>
                  <a:srgbClr val="000000"/>
                </a:solidFill>
                <a:latin typeface="Klavika"/>
              </a:rPr>
              <a:t>promocja - jak poinformujecie o nim innych</a:t>
            </a:r>
          </a:p>
          <a:p>
            <a:pPr algn="just">
              <a:lnSpc>
                <a:spcPts val="4685"/>
              </a:lnSpc>
            </a:pPr>
            <a:endParaRPr lang="en-US" sz="3346">
              <a:solidFill>
                <a:srgbClr val="000000"/>
              </a:solidFill>
              <a:latin typeface="Klavika"/>
            </a:endParaRPr>
          </a:p>
          <a:p>
            <a:pPr algn="just">
              <a:lnSpc>
                <a:spcPts val="4685"/>
              </a:lnSpc>
            </a:pPr>
            <a:endParaRPr lang="en-US" sz="3346">
              <a:solidFill>
                <a:srgbClr val="000000"/>
              </a:solidFill>
              <a:latin typeface="Klavika"/>
            </a:endParaRPr>
          </a:p>
          <a:p>
            <a:pPr algn="just">
              <a:lnSpc>
                <a:spcPts val="9165"/>
              </a:lnSpc>
            </a:pPr>
            <a:endParaRPr lang="en-US" sz="3346">
              <a:solidFill>
                <a:srgbClr val="000000"/>
              </a:solidFill>
              <a:latin typeface="Klavika"/>
            </a:endParaRPr>
          </a:p>
          <a:p>
            <a:pPr algn="just">
              <a:lnSpc>
                <a:spcPts val="9165"/>
              </a:lnSpc>
            </a:pPr>
            <a:endParaRPr lang="en-US" sz="3346">
              <a:solidFill>
                <a:srgbClr val="000000"/>
              </a:solidFill>
              <a:latin typeface="Klavika"/>
            </a:endParaRPr>
          </a:p>
          <a:p>
            <a:pPr algn="just">
              <a:lnSpc>
                <a:spcPts val="9165"/>
              </a:lnSpc>
            </a:pPr>
            <a:endParaRPr lang="en-US" sz="3346">
              <a:solidFill>
                <a:srgbClr val="000000"/>
              </a:solidFill>
              <a:latin typeface="Klavika"/>
            </a:endParaRPr>
          </a:p>
          <a:p>
            <a:pPr algn="just">
              <a:lnSpc>
                <a:spcPts val="9165"/>
              </a:lnSpc>
            </a:pPr>
            <a:endParaRPr lang="en-US" sz="3346">
              <a:solidFill>
                <a:srgbClr val="000000"/>
              </a:solidFill>
              <a:latin typeface="Klavik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760962" y="8857761"/>
            <a:ext cx="2498338" cy="1250768"/>
          </a:xfrm>
          <a:custGeom>
            <a:avLst/>
            <a:gdLst/>
            <a:ahLst/>
            <a:cxnLst/>
            <a:rect l="l" t="t" r="r" b="b"/>
            <a:pathLst>
              <a:path w="2498338" h="1250768">
                <a:moveTo>
                  <a:pt x="0" y="0"/>
                </a:moveTo>
                <a:lnTo>
                  <a:pt x="2498338" y="0"/>
                </a:lnTo>
                <a:lnTo>
                  <a:pt x="2498338" y="1250768"/>
                </a:lnTo>
                <a:lnTo>
                  <a:pt x="0" y="125076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2911977" y="8952609"/>
            <a:ext cx="1722985" cy="1061072"/>
          </a:xfrm>
          <a:custGeom>
            <a:avLst/>
            <a:gdLst/>
            <a:ahLst/>
            <a:cxnLst/>
            <a:rect l="l" t="t" r="r" b="b"/>
            <a:pathLst>
              <a:path w="1722985" h="1061072">
                <a:moveTo>
                  <a:pt x="0" y="0"/>
                </a:moveTo>
                <a:lnTo>
                  <a:pt x="1722985" y="0"/>
                </a:lnTo>
                <a:lnTo>
                  <a:pt x="1722985" y="1061072"/>
                </a:lnTo>
                <a:lnTo>
                  <a:pt x="0" y="106107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6486980" y="0"/>
            <a:ext cx="1189908" cy="2464175"/>
          </a:xfrm>
          <a:custGeom>
            <a:avLst/>
            <a:gdLst/>
            <a:ahLst/>
            <a:cxnLst/>
            <a:rect l="l" t="t" r="r" b="b"/>
            <a:pathLst>
              <a:path w="1189908" h="2464175">
                <a:moveTo>
                  <a:pt x="0" y="0"/>
                </a:moveTo>
                <a:lnTo>
                  <a:pt x="1189908" y="0"/>
                </a:lnTo>
                <a:lnTo>
                  <a:pt x="1189908" y="2464175"/>
                </a:lnTo>
                <a:lnTo>
                  <a:pt x="0" y="246417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2552130" y="6651545"/>
            <a:ext cx="4822496" cy="2606755"/>
          </a:xfrm>
          <a:custGeom>
            <a:avLst/>
            <a:gdLst/>
            <a:ahLst/>
            <a:cxnLst/>
            <a:rect l="l" t="t" r="r" b="b"/>
            <a:pathLst>
              <a:path w="4822496" h="2606755">
                <a:moveTo>
                  <a:pt x="0" y="0"/>
                </a:moveTo>
                <a:lnTo>
                  <a:pt x="4822496" y="0"/>
                </a:lnTo>
                <a:lnTo>
                  <a:pt x="4822496" y="2606755"/>
                </a:lnTo>
                <a:lnTo>
                  <a:pt x="0" y="260675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2992830" y="2894568"/>
            <a:ext cx="12302341" cy="52580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286"/>
              </a:lnSpc>
            </a:pPr>
            <a:r>
              <a:rPr lang="en-US" sz="5918" dirty="0">
                <a:solidFill>
                  <a:srgbClr val="000000"/>
                </a:solidFill>
                <a:latin typeface="Klavika Bold"/>
              </a:rPr>
              <a:t>W </a:t>
            </a:r>
            <a:r>
              <a:rPr lang="en-US" sz="5918" dirty="0" err="1">
                <a:solidFill>
                  <a:srgbClr val="000000"/>
                </a:solidFill>
                <a:latin typeface="Klavika Bold"/>
              </a:rPr>
              <a:t>grupach</a:t>
            </a:r>
            <a:r>
              <a:rPr lang="en-US" sz="5918" dirty="0">
                <a:solidFill>
                  <a:srgbClr val="000000"/>
                </a:solidFill>
                <a:latin typeface="Klavika Bold"/>
              </a:rPr>
              <a:t> </a:t>
            </a:r>
            <a:r>
              <a:rPr lang="en-US" sz="5918" dirty="0" err="1">
                <a:solidFill>
                  <a:srgbClr val="000000"/>
                </a:solidFill>
                <a:latin typeface="Klavika Bold"/>
              </a:rPr>
              <a:t>stwórzcie</a:t>
            </a:r>
            <a:r>
              <a:rPr lang="en-US" sz="5918" dirty="0">
                <a:solidFill>
                  <a:srgbClr val="000000"/>
                </a:solidFill>
                <a:latin typeface="Klavika Bold"/>
              </a:rPr>
              <a:t> </a:t>
            </a:r>
            <a:r>
              <a:rPr lang="en-US" sz="5918" dirty="0" err="1">
                <a:solidFill>
                  <a:srgbClr val="000000"/>
                </a:solidFill>
                <a:latin typeface="Klavika Bold"/>
              </a:rPr>
              <a:t>pomysł</a:t>
            </a:r>
            <a:r>
              <a:rPr lang="en-US" sz="5918" dirty="0">
                <a:solidFill>
                  <a:srgbClr val="000000"/>
                </a:solidFill>
                <a:latin typeface="Klavika Bold"/>
              </a:rPr>
              <a:t> </a:t>
            </a:r>
            <a:r>
              <a:rPr lang="en-US" sz="5918" dirty="0" err="1">
                <a:solidFill>
                  <a:srgbClr val="000000"/>
                </a:solidFill>
                <a:latin typeface="Klavika Bold"/>
              </a:rPr>
              <a:t>projektu</a:t>
            </a:r>
            <a:r>
              <a:rPr lang="en-US" sz="5918" dirty="0">
                <a:solidFill>
                  <a:srgbClr val="000000"/>
                </a:solidFill>
                <a:latin typeface="Klavika Bold"/>
              </a:rPr>
              <a:t>, </a:t>
            </a:r>
            <a:r>
              <a:rPr lang="en-US" sz="5918" dirty="0" err="1">
                <a:solidFill>
                  <a:srgbClr val="000000"/>
                </a:solidFill>
                <a:latin typeface="Klavika Bold"/>
              </a:rPr>
              <a:t>który</a:t>
            </a:r>
            <a:r>
              <a:rPr lang="en-US" sz="5918" dirty="0">
                <a:solidFill>
                  <a:srgbClr val="000000"/>
                </a:solidFill>
                <a:latin typeface="Klavika Bold"/>
              </a:rPr>
              <a:t> </a:t>
            </a:r>
            <a:r>
              <a:rPr lang="en-US" sz="5918" dirty="0" err="1">
                <a:solidFill>
                  <a:srgbClr val="000000"/>
                </a:solidFill>
                <a:latin typeface="Klavika Bold"/>
              </a:rPr>
              <a:t>chcielibyście</a:t>
            </a:r>
            <a:r>
              <a:rPr lang="pl-PL" sz="5918" dirty="0">
                <a:solidFill>
                  <a:srgbClr val="000000"/>
                </a:solidFill>
                <a:latin typeface="Klavika Bold"/>
              </a:rPr>
              <a:t>/chciałybyście </a:t>
            </a:r>
            <a:r>
              <a:rPr lang="en-US" sz="5918" dirty="0" err="1">
                <a:solidFill>
                  <a:srgbClr val="000000"/>
                </a:solidFill>
                <a:latin typeface="Klavika Bold"/>
              </a:rPr>
              <a:t>wprowadzić</a:t>
            </a:r>
            <a:r>
              <a:rPr lang="en-US" sz="5918" dirty="0">
                <a:solidFill>
                  <a:srgbClr val="000000"/>
                </a:solidFill>
                <a:latin typeface="Klavika Bold"/>
              </a:rPr>
              <a:t> w </a:t>
            </a:r>
            <a:r>
              <a:rPr lang="en-US" sz="5918" dirty="0" err="1">
                <a:solidFill>
                  <a:srgbClr val="000000"/>
                </a:solidFill>
                <a:latin typeface="Klavika Bold"/>
              </a:rPr>
              <a:t>swojej</a:t>
            </a:r>
            <a:r>
              <a:rPr lang="en-US" sz="5918" dirty="0">
                <a:solidFill>
                  <a:srgbClr val="000000"/>
                </a:solidFill>
                <a:latin typeface="Klavika Bold"/>
              </a:rPr>
              <a:t> </a:t>
            </a:r>
            <a:r>
              <a:rPr lang="en-US" sz="5918" dirty="0" err="1">
                <a:solidFill>
                  <a:srgbClr val="000000"/>
                </a:solidFill>
                <a:latin typeface="Klavika Bold"/>
              </a:rPr>
              <a:t>szkole</a:t>
            </a:r>
            <a:r>
              <a:rPr lang="en-US" sz="5918" dirty="0">
                <a:solidFill>
                  <a:srgbClr val="000000"/>
                </a:solidFill>
                <a:latin typeface="Klavika Bold"/>
              </a:rPr>
              <a:t>. </a:t>
            </a:r>
            <a:r>
              <a:rPr lang="en-US" sz="5918" dirty="0" err="1">
                <a:solidFill>
                  <a:srgbClr val="000000"/>
                </a:solidFill>
                <a:latin typeface="Klavika Bold"/>
              </a:rPr>
              <a:t>Wymyślcie</a:t>
            </a:r>
            <a:r>
              <a:rPr lang="en-US" sz="5918" dirty="0">
                <a:solidFill>
                  <a:srgbClr val="000000"/>
                </a:solidFill>
                <a:latin typeface="Klavika Bold"/>
              </a:rPr>
              <a:t> </a:t>
            </a:r>
            <a:r>
              <a:rPr lang="en-US" sz="5918" dirty="0" err="1">
                <a:solidFill>
                  <a:srgbClr val="000000"/>
                </a:solidFill>
                <a:latin typeface="Klavika Bold"/>
              </a:rPr>
              <a:t>dla</a:t>
            </a:r>
            <a:r>
              <a:rPr lang="en-US" sz="5918" dirty="0">
                <a:solidFill>
                  <a:srgbClr val="000000"/>
                </a:solidFill>
                <a:latin typeface="Klavika Bold"/>
              </a:rPr>
              <a:t> </a:t>
            </a:r>
            <a:r>
              <a:rPr lang="en-US" sz="5918" dirty="0" err="1">
                <a:solidFill>
                  <a:srgbClr val="000000"/>
                </a:solidFill>
                <a:latin typeface="Klavika Bold"/>
              </a:rPr>
              <a:t>niego</a:t>
            </a:r>
            <a:r>
              <a:rPr lang="en-US" sz="5918" dirty="0">
                <a:solidFill>
                  <a:srgbClr val="000000"/>
                </a:solidFill>
                <a:latin typeface="Klavika Bold"/>
              </a:rPr>
              <a:t> </a:t>
            </a:r>
            <a:r>
              <a:rPr lang="en-US" sz="5918" dirty="0" err="1">
                <a:solidFill>
                  <a:srgbClr val="000000"/>
                </a:solidFill>
                <a:latin typeface="Klavika Bold"/>
              </a:rPr>
              <a:t>hasło</a:t>
            </a:r>
            <a:r>
              <a:rPr lang="en-US" sz="5918" dirty="0">
                <a:solidFill>
                  <a:srgbClr val="000000"/>
                </a:solidFill>
                <a:latin typeface="Klavika Bold"/>
              </a:rPr>
              <a:t> </a:t>
            </a:r>
            <a:r>
              <a:rPr lang="en-US" sz="5918" dirty="0" err="1">
                <a:solidFill>
                  <a:srgbClr val="000000"/>
                </a:solidFill>
                <a:latin typeface="Klavika Bold"/>
              </a:rPr>
              <a:t>promocyjne</a:t>
            </a:r>
            <a:r>
              <a:rPr lang="en-US" sz="5918" dirty="0">
                <a:solidFill>
                  <a:srgbClr val="000000"/>
                </a:solidFill>
                <a:latin typeface="Klavika Bold"/>
              </a:rPr>
              <a:t>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760962" y="8857761"/>
            <a:ext cx="2498338" cy="1250768"/>
          </a:xfrm>
          <a:custGeom>
            <a:avLst/>
            <a:gdLst/>
            <a:ahLst/>
            <a:cxnLst/>
            <a:rect l="l" t="t" r="r" b="b"/>
            <a:pathLst>
              <a:path w="2498338" h="1250768">
                <a:moveTo>
                  <a:pt x="0" y="0"/>
                </a:moveTo>
                <a:lnTo>
                  <a:pt x="2498338" y="0"/>
                </a:lnTo>
                <a:lnTo>
                  <a:pt x="2498338" y="1250768"/>
                </a:lnTo>
                <a:lnTo>
                  <a:pt x="0" y="125076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2911977" y="8952609"/>
            <a:ext cx="1722985" cy="1061072"/>
          </a:xfrm>
          <a:custGeom>
            <a:avLst/>
            <a:gdLst/>
            <a:ahLst/>
            <a:cxnLst/>
            <a:rect l="l" t="t" r="r" b="b"/>
            <a:pathLst>
              <a:path w="1722985" h="1061072">
                <a:moveTo>
                  <a:pt x="0" y="0"/>
                </a:moveTo>
                <a:lnTo>
                  <a:pt x="1722985" y="0"/>
                </a:lnTo>
                <a:lnTo>
                  <a:pt x="1722985" y="1061072"/>
                </a:lnTo>
                <a:lnTo>
                  <a:pt x="0" y="106107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6486980" y="0"/>
            <a:ext cx="1189908" cy="2464175"/>
          </a:xfrm>
          <a:custGeom>
            <a:avLst/>
            <a:gdLst/>
            <a:ahLst/>
            <a:cxnLst/>
            <a:rect l="l" t="t" r="r" b="b"/>
            <a:pathLst>
              <a:path w="1189908" h="2464175">
                <a:moveTo>
                  <a:pt x="0" y="0"/>
                </a:moveTo>
                <a:lnTo>
                  <a:pt x="1189908" y="0"/>
                </a:lnTo>
                <a:lnTo>
                  <a:pt x="1189908" y="2464175"/>
                </a:lnTo>
                <a:lnTo>
                  <a:pt x="0" y="246417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2552130" y="6651545"/>
            <a:ext cx="4822496" cy="2606755"/>
          </a:xfrm>
          <a:custGeom>
            <a:avLst/>
            <a:gdLst/>
            <a:ahLst/>
            <a:cxnLst/>
            <a:rect l="l" t="t" r="r" b="b"/>
            <a:pathLst>
              <a:path w="4822496" h="2606755">
                <a:moveTo>
                  <a:pt x="0" y="0"/>
                </a:moveTo>
                <a:lnTo>
                  <a:pt x="4822496" y="0"/>
                </a:lnTo>
                <a:lnTo>
                  <a:pt x="4822496" y="2606755"/>
                </a:lnTo>
                <a:lnTo>
                  <a:pt x="0" y="260675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2992830" y="3494005"/>
            <a:ext cx="12302341" cy="29846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365"/>
              </a:lnSpc>
            </a:pPr>
            <a:r>
              <a:rPr lang="en-US" sz="8118">
                <a:solidFill>
                  <a:srgbClr val="000000"/>
                </a:solidFill>
                <a:latin typeface="Klavika Bold"/>
              </a:rPr>
              <a:t>Co wyniosłaś/wyniosłeś </a:t>
            </a:r>
          </a:p>
          <a:p>
            <a:pPr algn="ctr">
              <a:lnSpc>
                <a:spcPts val="11365"/>
              </a:lnSpc>
              <a:spcBef>
                <a:spcPct val="0"/>
              </a:spcBef>
            </a:pPr>
            <a:r>
              <a:rPr lang="en-US" sz="8118">
                <a:solidFill>
                  <a:srgbClr val="000000"/>
                </a:solidFill>
                <a:latin typeface="Klavika Bold"/>
              </a:rPr>
              <a:t>z zajęć?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760962" y="8857761"/>
            <a:ext cx="2498338" cy="1250768"/>
          </a:xfrm>
          <a:custGeom>
            <a:avLst/>
            <a:gdLst/>
            <a:ahLst/>
            <a:cxnLst/>
            <a:rect l="l" t="t" r="r" b="b"/>
            <a:pathLst>
              <a:path w="2498338" h="1250768">
                <a:moveTo>
                  <a:pt x="0" y="0"/>
                </a:moveTo>
                <a:lnTo>
                  <a:pt x="2498338" y="0"/>
                </a:lnTo>
                <a:lnTo>
                  <a:pt x="2498338" y="1250768"/>
                </a:lnTo>
                <a:lnTo>
                  <a:pt x="0" y="125076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2911977" y="8952609"/>
            <a:ext cx="1722985" cy="1061072"/>
          </a:xfrm>
          <a:custGeom>
            <a:avLst/>
            <a:gdLst/>
            <a:ahLst/>
            <a:cxnLst/>
            <a:rect l="l" t="t" r="r" b="b"/>
            <a:pathLst>
              <a:path w="1722985" h="1061072">
                <a:moveTo>
                  <a:pt x="0" y="0"/>
                </a:moveTo>
                <a:lnTo>
                  <a:pt x="1722985" y="0"/>
                </a:lnTo>
                <a:lnTo>
                  <a:pt x="1722985" y="1061072"/>
                </a:lnTo>
                <a:lnTo>
                  <a:pt x="0" y="106107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6486980" y="0"/>
            <a:ext cx="1189908" cy="2464175"/>
          </a:xfrm>
          <a:custGeom>
            <a:avLst/>
            <a:gdLst/>
            <a:ahLst/>
            <a:cxnLst/>
            <a:rect l="l" t="t" r="r" b="b"/>
            <a:pathLst>
              <a:path w="1189908" h="2464175">
                <a:moveTo>
                  <a:pt x="0" y="0"/>
                </a:moveTo>
                <a:lnTo>
                  <a:pt x="1189908" y="0"/>
                </a:lnTo>
                <a:lnTo>
                  <a:pt x="1189908" y="2464175"/>
                </a:lnTo>
                <a:lnTo>
                  <a:pt x="0" y="246417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2552130" y="6651545"/>
            <a:ext cx="4822496" cy="2606755"/>
          </a:xfrm>
          <a:custGeom>
            <a:avLst/>
            <a:gdLst/>
            <a:ahLst/>
            <a:cxnLst/>
            <a:rect l="l" t="t" r="r" b="b"/>
            <a:pathLst>
              <a:path w="4822496" h="2606755">
                <a:moveTo>
                  <a:pt x="0" y="0"/>
                </a:moveTo>
                <a:lnTo>
                  <a:pt x="4822496" y="0"/>
                </a:lnTo>
                <a:lnTo>
                  <a:pt x="4822496" y="2606755"/>
                </a:lnTo>
                <a:lnTo>
                  <a:pt x="0" y="260675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2992830" y="3494005"/>
            <a:ext cx="12302341" cy="29846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365"/>
              </a:lnSpc>
              <a:spcBef>
                <a:spcPct val="0"/>
              </a:spcBef>
            </a:pPr>
            <a:r>
              <a:rPr lang="en-US" sz="8118">
                <a:solidFill>
                  <a:srgbClr val="000000"/>
                </a:solidFill>
                <a:latin typeface="Klavika Bold"/>
              </a:rPr>
              <a:t>Dzięki za udział! To co? Bierzecie się do działania?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760962" y="8857761"/>
            <a:ext cx="2498338" cy="1250768"/>
          </a:xfrm>
          <a:custGeom>
            <a:avLst/>
            <a:gdLst/>
            <a:ahLst/>
            <a:cxnLst/>
            <a:rect l="l" t="t" r="r" b="b"/>
            <a:pathLst>
              <a:path w="2498338" h="1250768">
                <a:moveTo>
                  <a:pt x="0" y="0"/>
                </a:moveTo>
                <a:lnTo>
                  <a:pt x="2498338" y="0"/>
                </a:lnTo>
                <a:lnTo>
                  <a:pt x="2498338" y="1250768"/>
                </a:lnTo>
                <a:lnTo>
                  <a:pt x="0" y="125076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2911977" y="8952609"/>
            <a:ext cx="1722985" cy="1061072"/>
          </a:xfrm>
          <a:custGeom>
            <a:avLst/>
            <a:gdLst/>
            <a:ahLst/>
            <a:cxnLst/>
            <a:rect l="l" t="t" r="r" b="b"/>
            <a:pathLst>
              <a:path w="1722985" h="1061072">
                <a:moveTo>
                  <a:pt x="0" y="0"/>
                </a:moveTo>
                <a:lnTo>
                  <a:pt x="1722985" y="0"/>
                </a:lnTo>
                <a:lnTo>
                  <a:pt x="1722985" y="1061072"/>
                </a:lnTo>
                <a:lnTo>
                  <a:pt x="0" y="106107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6486980" y="0"/>
            <a:ext cx="1189908" cy="2464175"/>
          </a:xfrm>
          <a:custGeom>
            <a:avLst/>
            <a:gdLst/>
            <a:ahLst/>
            <a:cxnLst/>
            <a:rect l="l" t="t" r="r" b="b"/>
            <a:pathLst>
              <a:path w="1189908" h="2464175">
                <a:moveTo>
                  <a:pt x="0" y="0"/>
                </a:moveTo>
                <a:lnTo>
                  <a:pt x="1189908" y="0"/>
                </a:lnTo>
                <a:lnTo>
                  <a:pt x="1189908" y="2464175"/>
                </a:lnTo>
                <a:lnTo>
                  <a:pt x="0" y="246417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2552130" y="6651545"/>
            <a:ext cx="4822496" cy="2606755"/>
          </a:xfrm>
          <a:custGeom>
            <a:avLst/>
            <a:gdLst/>
            <a:ahLst/>
            <a:cxnLst/>
            <a:rect l="l" t="t" r="r" b="b"/>
            <a:pathLst>
              <a:path w="4822496" h="2606755">
                <a:moveTo>
                  <a:pt x="0" y="0"/>
                </a:moveTo>
                <a:lnTo>
                  <a:pt x="4822496" y="0"/>
                </a:lnTo>
                <a:lnTo>
                  <a:pt x="4822496" y="2606755"/>
                </a:lnTo>
                <a:lnTo>
                  <a:pt x="0" y="260675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739653" y="1060638"/>
            <a:ext cx="13895310" cy="8237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46"/>
              </a:lnSpc>
              <a:spcBef>
                <a:spcPct val="0"/>
              </a:spcBef>
            </a:pPr>
            <a:r>
              <a:rPr lang="en-US" sz="4318">
                <a:solidFill>
                  <a:srgbClr val="000000"/>
                </a:solidFill>
                <a:latin typeface="Klavika Bold"/>
              </a:rPr>
              <a:t>Co dzisiaj przed nami?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836794" y="1839844"/>
            <a:ext cx="12229440" cy="105518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685"/>
              </a:lnSpc>
            </a:pPr>
            <a:endParaRPr/>
          </a:p>
          <a:p>
            <a:pPr marL="722581" lvl="1" indent="-361290" algn="just">
              <a:lnSpc>
                <a:spcPts val="4685"/>
              </a:lnSpc>
              <a:buFont typeface="Arial"/>
              <a:buChar char="•"/>
            </a:pPr>
            <a:r>
              <a:rPr lang="en-US" sz="3346">
                <a:solidFill>
                  <a:srgbClr val="000000"/>
                </a:solidFill>
                <a:latin typeface="Klavika"/>
              </a:rPr>
              <a:t>czym jest samorządność?</a:t>
            </a:r>
          </a:p>
          <a:p>
            <a:pPr marL="722581" lvl="1" indent="-361290" algn="just">
              <a:lnSpc>
                <a:spcPts val="4685"/>
              </a:lnSpc>
              <a:buFont typeface="Arial"/>
              <a:buChar char="•"/>
            </a:pPr>
            <a:r>
              <a:rPr lang="en-US" sz="3346">
                <a:solidFill>
                  <a:srgbClr val="000000"/>
                </a:solidFill>
                <a:latin typeface="Klavika"/>
              </a:rPr>
              <a:t>jakie znaczenie ma samorząd szkolny? czy warto do niego kandydować?</a:t>
            </a:r>
          </a:p>
          <a:p>
            <a:pPr marL="722581" lvl="1" indent="-361290" algn="just">
              <a:lnSpc>
                <a:spcPts val="4685"/>
              </a:lnSpc>
              <a:buFont typeface="Arial"/>
              <a:buChar char="•"/>
            </a:pPr>
            <a:r>
              <a:rPr lang="en-US" sz="3346">
                <a:solidFill>
                  <a:srgbClr val="000000"/>
                </a:solidFill>
                <a:latin typeface="Klavika"/>
              </a:rPr>
              <a:t>jak samorząd terytorialny może Wam pomóc?</a:t>
            </a:r>
          </a:p>
          <a:p>
            <a:pPr marL="722581" lvl="1" indent="-361290" algn="just">
              <a:lnSpc>
                <a:spcPts val="4685"/>
              </a:lnSpc>
              <a:buFont typeface="Arial"/>
              <a:buChar char="•"/>
            </a:pPr>
            <a:r>
              <a:rPr lang="en-US" sz="3346">
                <a:solidFill>
                  <a:srgbClr val="000000"/>
                </a:solidFill>
                <a:latin typeface="Klavika"/>
              </a:rPr>
              <a:t>jakie zmiany chcecie i możecie wprowadzić w swojej szkole?</a:t>
            </a:r>
          </a:p>
          <a:p>
            <a:pPr marL="722581" lvl="1" indent="-361290" algn="just">
              <a:lnSpc>
                <a:spcPts val="4685"/>
              </a:lnSpc>
              <a:buFont typeface="Arial"/>
              <a:buChar char="•"/>
            </a:pPr>
            <a:r>
              <a:rPr lang="en-US" sz="3346">
                <a:solidFill>
                  <a:srgbClr val="000000"/>
                </a:solidFill>
                <a:latin typeface="Klavika"/>
              </a:rPr>
              <a:t>jak zaplanować projekt?</a:t>
            </a:r>
          </a:p>
          <a:p>
            <a:pPr marL="722581" lvl="1" indent="-361290" algn="just">
              <a:lnSpc>
                <a:spcPts val="4685"/>
              </a:lnSpc>
              <a:buFont typeface="Arial"/>
              <a:buChar char="•"/>
            </a:pPr>
            <a:r>
              <a:rPr lang="en-US" sz="3346">
                <a:solidFill>
                  <a:srgbClr val="000000"/>
                </a:solidFill>
                <a:latin typeface="Klavika"/>
              </a:rPr>
              <a:t>głosowanie na najlepszy projekt!</a:t>
            </a:r>
          </a:p>
          <a:p>
            <a:pPr algn="just">
              <a:lnSpc>
                <a:spcPts val="4685"/>
              </a:lnSpc>
            </a:pPr>
            <a:endParaRPr lang="en-US" sz="3346">
              <a:solidFill>
                <a:srgbClr val="000000"/>
              </a:solidFill>
              <a:latin typeface="Klavika"/>
            </a:endParaRPr>
          </a:p>
          <a:p>
            <a:pPr algn="just">
              <a:lnSpc>
                <a:spcPts val="4685"/>
              </a:lnSpc>
            </a:pPr>
            <a:endParaRPr lang="en-US" sz="3346">
              <a:solidFill>
                <a:srgbClr val="000000"/>
              </a:solidFill>
              <a:latin typeface="Klavika"/>
            </a:endParaRPr>
          </a:p>
          <a:p>
            <a:pPr algn="just">
              <a:lnSpc>
                <a:spcPts val="9165"/>
              </a:lnSpc>
            </a:pPr>
            <a:endParaRPr lang="en-US" sz="3346">
              <a:solidFill>
                <a:srgbClr val="000000"/>
              </a:solidFill>
              <a:latin typeface="Klavika"/>
            </a:endParaRPr>
          </a:p>
          <a:p>
            <a:pPr algn="just">
              <a:lnSpc>
                <a:spcPts val="9165"/>
              </a:lnSpc>
            </a:pPr>
            <a:endParaRPr lang="en-US" sz="3346">
              <a:solidFill>
                <a:srgbClr val="000000"/>
              </a:solidFill>
              <a:latin typeface="Klavika"/>
            </a:endParaRPr>
          </a:p>
          <a:p>
            <a:pPr algn="just">
              <a:lnSpc>
                <a:spcPts val="9165"/>
              </a:lnSpc>
            </a:pPr>
            <a:endParaRPr lang="en-US" sz="3346">
              <a:solidFill>
                <a:srgbClr val="000000"/>
              </a:solidFill>
              <a:latin typeface="Klavika"/>
            </a:endParaRPr>
          </a:p>
          <a:p>
            <a:pPr algn="just">
              <a:lnSpc>
                <a:spcPts val="9165"/>
              </a:lnSpc>
            </a:pPr>
            <a:endParaRPr lang="en-US" sz="3346">
              <a:solidFill>
                <a:srgbClr val="000000"/>
              </a:solidFill>
              <a:latin typeface="Klavik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760962" y="8857761"/>
            <a:ext cx="2498338" cy="1250768"/>
          </a:xfrm>
          <a:custGeom>
            <a:avLst/>
            <a:gdLst/>
            <a:ahLst/>
            <a:cxnLst/>
            <a:rect l="l" t="t" r="r" b="b"/>
            <a:pathLst>
              <a:path w="2498338" h="1250768">
                <a:moveTo>
                  <a:pt x="0" y="0"/>
                </a:moveTo>
                <a:lnTo>
                  <a:pt x="2498338" y="0"/>
                </a:lnTo>
                <a:lnTo>
                  <a:pt x="2498338" y="1250768"/>
                </a:lnTo>
                <a:lnTo>
                  <a:pt x="0" y="125076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2911977" y="8952609"/>
            <a:ext cx="1722985" cy="1061072"/>
          </a:xfrm>
          <a:custGeom>
            <a:avLst/>
            <a:gdLst/>
            <a:ahLst/>
            <a:cxnLst/>
            <a:rect l="l" t="t" r="r" b="b"/>
            <a:pathLst>
              <a:path w="1722985" h="1061072">
                <a:moveTo>
                  <a:pt x="0" y="0"/>
                </a:moveTo>
                <a:lnTo>
                  <a:pt x="1722985" y="0"/>
                </a:lnTo>
                <a:lnTo>
                  <a:pt x="1722985" y="1061072"/>
                </a:lnTo>
                <a:lnTo>
                  <a:pt x="0" y="106107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6486980" y="0"/>
            <a:ext cx="1189908" cy="2464175"/>
          </a:xfrm>
          <a:custGeom>
            <a:avLst/>
            <a:gdLst/>
            <a:ahLst/>
            <a:cxnLst/>
            <a:rect l="l" t="t" r="r" b="b"/>
            <a:pathLst>
              <a:path w="1189908" h="2464175">
                <a:moveTo>
                  <a:pt x="0" y="0"/>
                </a:moveTo>
                <a:lnTo>
                  <a:pt x="1189908" y="0"/>
                </a:lnTo>
                <a:lnTo>
                  <a:pt x="1189908" y="2464175"/>
                </a:lnTo>
                <a:lnTo>
                  <a:pt x="0" y="246417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2552130" y="6651545"/>
            <a:ext cx="4822496" cy="2606755"/>
          </a:xfrm>
          <a:custGeom>
            <a:avLst/>
            <a:gdLst/>
            <a:ahLst/>
            <a:cxnLst/>
            <a:rect l="l" t="t" r="r" b="b"/>
            <a:pathLst>
              <a:path w="4822496" h="2606755">
                <a:moveTo>
                  <a:pt x="0" y="0"/>
                </a:moveTo>
                <a:lnTo>
                  <a:pt x="4822496" y="0"/>
                </a:lnTo>
                <a:lnTo>
                  <a:pt x="4822496" y="2606755"/>
                </a:lnTo>
                <a:lnTo>
                  <a:pt x="0" y="260675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2992830" y="3494005"/>
            <a:ext cx="12302341" cy="29846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365"/>
              </a:lnSpc>
              <a:spcBef>
                <a:spcPct val="0"/>
              </a:spcBef>
            </a:pPr>
            <a:r>
              <a:rPr lang="en-US" sz="8118">
                <a:solidFill>
                  <a:srgbClr val="000000"/>
                </a:solidFill>
                <a:latin typeface="Klavika Bold"/>
              </a:rPr>
              <a:t>Co chciałbyś lub chciałabyś zmienić w swojej szkole?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760962" y="8857761"/>
            <a:ext cx="2498338" cy="1250768"/>
          </a:xfrm>
          <a:custGeom>
            <a:avLst/>
            <a:gdLst/>
            <a:ahLst/>
            <a:cxnLst/>
            <a:rect l="l" t="t" r="r" b="b"/>
            <a:pathLst>
              <a:path w="2498338" h="1250768">
                <a:moveTo>
                  <a:pt x="0" y="0"/>
                </a:moveTo>
                <a:lnTo>
                  <a:pt x="2498338" y="0"/>
                </a:lnTo>
                <a:lnTo>
                  <a:pt x="2498338" y="1250768"/>
                </a:lnTo>
                <a:lnTo>
                  <a:pt x="0" y="125076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2911977" y="8952609"/>
            <a:ext cx="1722985" cy="1061072"/>
          </a:xfrm>
          <a:custGeom>
            <a:avLst/>
            <a:gdLst/>
            <a:ahLst/>
            <a:cxnLst/>
            <a:rect l="l" t="t" r="r" b="b"/>
            <a:pathLst>
              <a:path w="1722985" h="1061072">
                <a:moveTo>
                  <a:pt x="0" y="0"/>
                </a:moveTo>
                <a:lnTo>
                  <a:pt x="1722985" y="0"/>
                </a:lnTo>
                <a:lnTo>
                  <a:pt x="1722985" y="1061072"/>
                </a:lnTo>
                <a:lnTo>
                  <a:pt x="0" y="106107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6486980" y="0"/>
            <a:ext cx="1189908" cy="2464175"/>
          </a:xfrm>
          <a:custGeom>
            <a:avLst/>
            <a:gdLst/>
            <a:ahLst/>
            <a:cxnLst/>
            <a:rect l="l" t="t" r="r" b="b"/>
            <a:pathLst>
              <a:path w="1189908" h="2464175">
                <a:moveTo>
                  <a:pt x="0" y="0"/>
                </a:moveTo>
                <a:lnTo>
                  <a:pt x="1189908" y="0"/>
                </a:lnTo>
                <a:lnTo>
                  <a:pt x="1189908" y="2464175"/>
                </a:lnTo>
                <a:lnTo>
                  <a:pt x="0" y="246417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2552130" y="6651545"/>
            <a:ext cx="4822496" cy="2606755"/>
          </a:xfrm>
          <a:custGeom>
            <a:avLst/>
            <a:gdLst/>
            <a:ahLst/>
            <a:cxnLst/>
            <a:rect l="l" t="t" r="r" b="b"/>
            <a:pathLst>
              <a:path w="4822496" h="2606755">
                <a:moveTo>
                  <a:pt x="0" y="0"/>
                </a:moveTo>
                <a:lnTo>
                  <a:pt x="4822496" y="0"/>
                </a:lnTo>
                <a:lnTo>
                  <a:pt x="4822496" y="2606755"/>
                </a:lnTo>
                <a:lnTo>
                  <a:pt x="0" y="260675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2246381" y="2774868"/>
            <a:ext cx="13795239" cy="44229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365"/>
              </a:lnSpc>
              <a:spcBef>
                <a:spcPct val="0"/>
              </a:spcBef>
            </a:pPr>
            <a:r>
              <a:rPr lang="en-US" sz="8118">
                <a:solidFill>
                  <a:srgbClr val="000000"/>
                </a:solidFill>
                <a:latin typeface="Klavika Bold"/>
              </a:rPr>
              <a:t>Gdybyś chciał/chciała wprowadzić ten pomysł, jak mógłbyć/mogłabyś to zrobić?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760962" y="8857761"/>
            <a:ext cx="2498338" cy="1250768"/>
          </a:xfrm>
          <a:custGeom>
            <a:avLst/>
            <a:gdLst/>
            <a:ahLst/>
            <a:cxnLst/>
            <a:rect l="l" t="t" r="r" b="b"/>
            <a:pathLst>
              <a:path w="2498338" h="1250768">
                <a:moveTo>
                  <a:pt x="0" y="0"/>
                </a:moveTo>
                <a:lnTo>
                  <a:pt x="2498338" y="0"/>
                </a:lnTo>
                <a:lnTo>
                  <a:pt x="2498338" y="1250768"/>
                </a:lnTo>
                <a:lnTo>
                  <a:pt x="0" y="125076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2911977" y="8952609"/>
            <a:ext cx="1722985" cy="1061072"/>
          </a:xfrm>
          <a:custGeom>
            <a:avLst/>
            <a:gdLst/>
            <a:ahLst/>
            <a:cxnLst/>
            <a:rect l="l" t="t" r="r" b="b"/>
            <a:pathLst>
              <a:path w="1722985" h="1061072">
                <a:moveTo>
                  <a:pt x="0" y="0"/>
                </a:moveTo>
                <a:lnTo>
                  <a:pt x="1722985" y="0"/>
                </a:lnTo>
                <a:lnTo>
                  <a:pt x="1722985" y="1061072"/>
                </a:lnTo>
                <a:lnTo>
                  <a:pt x="0" y="106107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6486980" y="0"/>
            <a:ext cx="1189908" cy="2464175"/>
          </a:xfrm>
          <a:custGeom>
            <a:avLst/>
            <a:gdLst/>
            <a:ahLst/>
            <a:cxnLst/>
            <a:rect l="l" t="t" r="r" b="b"/>
            <a:pathLst>
              <a:path w="1189908" h="2464175">
                <a:moveTo>
                  <a:pt x="0" y="0"/>
                </a:moveTo>
                <a:lnTo>
                  <a:pt x="1189908" y="0"/>
                </a:lnTo>
                <a:lnTo>
                  <a:pt x="1189908" y="2464175"/>
                </a:lnTo>
                <a:lnTo>
                  <a:pt x="0" y="246417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2552130" y="6651545"/>
            <a:ext cx="4822496" cy="2606755"/>
          </a:xfrm>
          <a:custGeom>
            <a:avLst/>
            <a:gdLst/>
            <a:ahLst/>
            <a:cxnLst/>
            <a:rect l="l" t="t" r="r" b="b"/>
            <a:pathLst>
              <a:path w="4822496" h="2606755">
                <a:moveTo>
                  <a:pt x="0" y="0"/>
                </a:moveTo>
                <a:lnTo>
                  <a:pt x="4822496" y="0"/>
                </a:lnTo>
                <a:lnTo>
                  <a:pt x="4822496" y="2606755"/>
                </a:lnTo>
                <a:lnTo>
                  <a:pt x="0" y="260675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739643" y="1060638"/>
            <a:ext cx="6612778" cy="8237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46"/>
              </a:lnSpc>
              <a:spcBef>
                <a:spcPct val="0"/>
              </a:spcBef>
            </a:pPr>
            <a:r>
              <a:rPr lang="en-US" sz="4318">
                <a:solidFill>
                  <a:srgbClr val="000000"/>
                </a:solidFill>
                <a:latin typeface="Klavika Bold"/>
              </a:rPr>
              <a:t>Samorząd uczniowski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836794" y="1839844"/>
            <a:ext cx="12229440" cy="65348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685"/>
              </a:lnSpc>
            </a:pPr>
            <a:endParaRPr dirty="0"/>
          </a:p>
          <a:p>
            <a:pPr marL="722581" lvl="1" indent="-361290" algn="just">
              <a:lnSpc>
                <a:spcPts val="4685"/>
              </a:lnSpc>
              <a:buFont typeface="Arial"/>
              <a:buChar char="•"/>
            </a:pPr>
            <a:r>
              <a:rPr lang="en-US" sz="3346" dirty="0" err="1">
                <a:solidFill>
                  <a:srgbClr val="000000"/>
                </a:solidFill>
                <a:latin typeface="Klavika"/>
              </a:rPr>
              <a:t>należą</a:t>
            </a:r>
            <a:r>
              <a:rPr lang="en-US" sz="3346" dirty="0">
                <a:solidFill>
                  <a:srgbClr val="000000"/>
                </a:solidFill>
                <a:latin typeface="Klavika"/>
              </a:rPr>
              <a:t> do </a:t>
            </a:r>
            <a:r>
              <a:rPr lang="en-US" sz="3346" dirty="0" err="1">
                <a:solidFill>
                  <a:srgbClr val="000000"/>
                </a:solidFill>
                <a:latin typeface="Klavika"/>
              </a:rPr>
              <a:t>niego</a:t>
            </a:r>
            <a:r>
              <a:rPr lang="en-US" sz="3346" dirty="0">
                <a:solidFill>
                  <a:srgbClr val="000000"/>
                </a:solidFill>
                <a:latin typeface="Klavika"/>
              </a:rPr>
              <a:t> </a:t>
            </a:r>
            <a:r>
              <a:rPr lang="en-US" sz="3346" dirty="0" err="1">
                <a:solidFill>
                  <a:srgbClr val="000000"/>
                </a:solidFill>
                <a:latin typeface="Klavika"/>
              </a:rPr>
              <a:t>wszyscy</a:t>
            </a:r>
            <a:r>
              <a:rPr lang="en-US" sz="3346" dirty="0">
                <a:solidFill>
                  <a:srgbClr val="000000"/>
                </a:solidFill>
                <a:latin typeface="Klavika"/>
              </a:rPr>
              <a:t> </a:t>
            </a:r>
            <a:r>
              <a:rPr lang="en-US" sz="3346" dirty="0" err="1">
                <a:solidFill>
                  <a:srgbClr val="000000"/>
                </a:solidFill>
                <a:latin typeface="Klavika"/>
              </a:rPr>
              <a:t>uczniowie</a:t>
            </a:r>
            <a:r>
              <a:rPr lang="pl-PL" sz="3346" dirty="0">
                <a:solidFill>
                  <a:srgbClr val="000000"/>
                </a:solidFill>
                <a:latin typeface="Klavika"/>
              </a:rPr>
              <a:t> i uczennice</a:t>
            </a:r>
            <a:r>
              <a:rPr lang="en-US" sz="3346" dirty="0">
                <a:solidFill>
                  <a:srgbClr val="000000"/>
                </a:solidFill>
                <a:latin typeface="Klavika"/>
              </a:rPr>
              <a:t>;</a:t>
            </a:r>
          </a:p>
          <a:p>
            <a:pPr marL="722581" lvl="1" indent="-361290" algn="just">
              <a:lnSpc>
                <a:spcPts val="4685"/>
              </a:lnSpc>
              <a:buFont typeface="Arial"/>
              <a:buChar char="•"/>
            </a:pPr>
            <a:r>
              <a:rPr lang="en-US" sz="3346" dirty="0">
                <a:solidFill>
                  <a:srgbClr val="000000"/>
                </a:solidFill>
                <a:latin typeface="Klavika"/>
              </a:rPr>
              <a:t>ma </a:t>
            </a:r>
            <a:r>
              <a:rPr lang="en-US" sz="3346" dirty="0" err="1">
                <a:solidFill>
                  <a:srgbClr val="000000"/>
                </a:solidFill>
                <a:latin typeface="Klavika"/>
              </a:rPr>
              <a:t>swoje</a:t>
            </a:r>
            <a:r>
              <a:rPr lang="en-US" sz="3346" dirty="0">
                <a:solidFill>
                  <a:srgbClr val="000000"/>
                </a:solidFill>
                <a:latin typeface="Klavika"/>
              </a:rPr>
              <a:t> </a:t>
            </a:r>
            <a:r>
              <a:rPr lang="en-US" sz="3346" dirty="0" err="1">
                <a:solidFill>
                  <a:srgbClr val="000000"/>
                </a:solidFill>
                <a:latin typeface="Klavika Bold"/>
              </a:rPr>
              <a:t>prezydium</a:t>
            </a:r>
            <a:r>
              <a:rPr lang="en-US" sz="3346" dirty="0">
                <a:solidFill>
                  <a:srgbClr val="000000"/>
                </a:solidFill>
                <a:latin typeface="Klavika"/>
              </a:rPr>
              <a:t>, </a:t>
            </a:r>
            <a:r>
              <a:rPr lang="en-US" sz="3346" dirty="0" err="1">
                <a:solidFill>
                  <a:srgbClr val="000000"/>
                </a:solidFill>
                <a:latin typeface="Klavika"/>
              </a:rPr>
              <a:t>czyli</a:t>
            </a:r>
            <a:r>
              <a:rPr lang="en-US" sz="3346" dirty="0">
                <a:solidFill>
                  <a:srgbClr val="000000"/>
                </a:solidFill>
                <a:latin typeface="Klavika"/>
              </a:rPr>
              <a:t> “organ </a:t>
            </a:r>
            <a:r>
              <a:rPr lang="en-US" sz="3346" dirty="0" err="1">
                <a:solidFill>
                  <a:srgbClr val="000000"/>
                </a:solidFill>
                <a:latin typeface="Klavika"/>
              </a:rPr>
              <a:t>kierowniczy</a:t>
            </a:r>
            <a:r>
              <a:rPr lang="en-US" sz="3346" dirty="0">
                <a:solidFill>
                  <a:srgbClr val="000000"/>
                </a:solidFill>
                <a:latin typeface="Klavika"/>
              </a:rPr>
              <a:t>”. W </a:t>
            </a:r>
            <a:r>
              <a:rPr lang="en-US" sz="3346" dirty="0" err="1">
                <a:solidFill>
                  <a:srgbClr val="000000"/>
                </a:solidFill>
                <a:latin typeface="Klavika"/>
              </a:rPr>
              <a:t>samorządzie</a:t>
            </a:r>
            <a:r>
              <a:rPr lang="en-US" sz="3346" dirty="0">
                <a:solidFill>
                  <a:srgbClr val="000000"/>
                </a:solidFill>
                <a:latin typeface="Klavika"/>
              </a:rPr>
              <a:t> </a:t>
            </a:r>
            <a:r>
              <a:rPr lang="en-US" sz="3346" dirty="0" err="1">
                <a:solidFill>
                  <a:srgbClr val="000000"/>
                </a:solidFill>
                <a:latin typeface="Klavika"/>
              </a:rPr>
              <a:t>szkolnym</a:t>
            </a:r>
            <a:r>
              <a:rPr lang="en-US" sz="3346" dirty="0">
                <a:solidFill>
                  <a:srgbClr val="000000"/>
                </a:solidFill>
                <a:latin typeface="Klavika"/>
              </a:rPr>
              <a:t> </a:t>
            </a:r>
            <a:r>
              <a:rPr lang="en-US" sz="3346" dirty="0" err="1">
                <a:solidFill>
                  <a:srgbClr val="000000"/>
                </a:solidFill>
                <a:latin typeface="Klavika"/>
              </a:rPr>
              <a:t>są</a:t>
            </a:r>
            <a:r>
              <a:rPr lang="en-US" sz="3346" dirty="0">
                <a:solidFill>
                  <a:srgbClr val="000000"/>
                </a:solidFill>
                <a:latin typeface="Klavika"/>
              </a:rPr>
              <a:t> to </a:t>
            </a:r>
            <a:r>
              <a:rPr lang="en-US" sz="3346" dirty="0" err="1">
                <a:solidFill>
                  <a:srgbClr val="000000"/>
                </a:solidFill>
                <a:latin typeface="Klavika"/>
              </a:rPr>
              <a:t>osoby</a:t>
            </a:r>
            <a:r>
              <a:rPr lang="en-US" sz="3346" dirty="0">
                <a:solidFill>
                  <a:srgbClr val="000000"/>
                </a:solidFill>
                <a:latin typeface="Klavika"/>
              </a:rPr>
              <a:t>, </a:t>
            </a:r>
            <a:r>
              <a:rPr lang="en-US" sz="3346" dirty="0" err="1">
                <a:solidFill>
                  <a:srgbClr val="000000"/>
                </a:solidFill>
                <a:latin typeface="Klavika"/>
              </a:rPr>
              <a:t>które</a:t>
            </a:r>
            <a:r>
              <a:rPr lang="en-US" sz="3346" dirty="0">
                <a:solidFill>
                  <a:srgbClr val="000000"/>
                </a:solidFill>
                <a:latin typeface="Klavika"/>
              </a:rPr>
              <a:t> </a:t>
            </a:r>
            <a:r>
              <a:rPr lang="en-US" sz="3346" dirty="0" err="1">
                <a:solidFill>
                  <a:srgbClr val="000000"/>
                </a:solidFill>
                <a:latin typeface="Klavika"/>
              </a:rPr>
              <a:t>wybieracie</a:t>
            </a:r>
            <a:r>
              <a:rPr lang="en-US" sz="3346" dirty="0">
                <a:solidFill>
                  <a:srgbClr val="000000"/>
                </a:solidFill>
                <a:latin typeface="Klavika"/>
              </a:rPr>
              <a:t> w </a:t>
            </a:r>
            <a:r>
              <a:rPr lang="en-US" sz="3346" dirty="0" err="1">
                <a:solidFill>
                  <a:srgbClr val="000000"/>
                </a:solidFill>
                <a:latin typeface="Klavika"/>
              </a:rPr>
              <a:t>głosowaniu</a:t>
            </a:r>
            <a:r>
              <a:rPr lang="en-US" sz="3346" dirty="0">
                <a:solidFill>
                  <a:srgbClr val="000000"/>
                </a:solidFill>
                <a:latin typeface="Klavika"/>
              </a:rPr>
              <a:t>, a </a:t>
            </a:r>
            <a:r>
              <a:rPr lang="en-US" sz="3346" dirty="0" err="1">
                <a:solidFill>
                  <a:srgbClr val="000000"/>
                </a:solidFill>
                <a:latin typeface="Klavika"/>
              </a:rPr>
              <a:t>które</a:t>
            </a:r>
            <a:r>
              <a:rPr lang="en-US" sz="3346" dirty="0">
                <a:solidFill>
                  <a:srgbClr val="000000"/>
                </a:solidFill>
                <a:latin typeface="Klavika"/>
              </a:rPr>
              <a:t> </a:t>
            </a:r>
            <a:r>
              <a:rPr lang="en-US" sz="3346" dirty="0" err="1">
                <a:solidFill>
                  <a:srgbClr val="000000"/>
                </a:solidFill>
                <a:latin typeface="Klavika"/>
              </a:rPr>
              <a:t>potem</a:t>
            </a:r>
            <a:r>
              <a:rPr lang="en-US" sz="3346" dirty="0">
                <a:solidFill>
                  <a:srgbClr val="000000"/>
                </a:solidFill>
                <a:latin typeface="Klavika"/>
              </a:rPr>
              <a:t> </a:t>
            </a:r>
            <a:r>
              <a:rPr lang="en-US" sz="3346" dirty="0" err="1">
                <a:solidFill>
                  <a:srgbClr val="000000"/>
                </a:solidFill>
                <a:latin typeface="Klavika"/>
              </a:rPr>
              <a:t>reprezentują</a:t>
            </a:r>
            <a:r>
              <a:rPr lang="en-US" sz="3346" dirty="0">
                <a:solidFill>
                  <a:srgbClr val="000000"/>
                </a:solidFill>
                <a:latin typeface="Klavika"/>
              </a:rPr>
              <a:t> </a:t>
            </a:r>
            <a:r>
              <a:rPr lang="en-US" sz="3346" dirty="0" err="1">
                <a:solidFill>
                  <a:srgbClr val="000000"/>
                </a:solidFill>
                <a:latin typeface="Klavika"/>
              </a:rPr>
              <a:t>wszystki</a:t>
            </a:r>
            <a:r>
              <a:rPr lang="pl-PL" sz="3346" dirty="0">
                <a:solidFill>
                  <a:srgbClr val="000000"/>
                </a:solidFill>
                <a:latin typeface="Klavika"/>
              </a:rPr>
              <a:t>e osoby uczniowskie</a:t>
            </a:r>
            <a:r>
              <a:rPr lang="en-US" sz="3346" dirty="0">
                <a:solidFill>
                  <a:srgbClr val="000000"/>
                </a:solidFill>
                <a:latin typeface="Klavika"/>
              </a:rPr>
              <a:t>;</a:t>
            </a:r>
          </a:p>
          <a:p>
            <a:pPr marL="722581" lvl="1" indent="-361290" algn="just">
              <a:lnSpc>
                <a:spcPts val="4685"/>
              </a:lnSpc>
              <a:buFont typeface="Arial"/>
              <a:buChar char="•"/>
            </a:pPr>
            <a:r>
              <a:rPr lang="en-US" sz="3346" dirty="0" err="1">
                <a:solidFill>
                  <a:srgbClr val="000000"/>
                </a:solidFill>
                <a:latin typeface="Klavika"/>
              </a:rPr>
              <a:t>taki</a:t>
            </a:r>
            <a:r>
              <a:rPr lang="en-US" sz="3346" dirty="0">
                <a:solidFill>
                  <a:srgbClr val="000000"/>
                </a:solidFill>
                <a:latin typeface="Klavika"/>
              </a:rPr>
              <a:t> </a:t>
            </a:r>
            <a:r>
              <a:rPr lang="en-US" sz="3346" dirty="0" err="1">
                <a:solidFill>
                  <a:srgbClr val="000000"/>
                </a:solidFill>
                <a:latin typeface="Klavika"/>
              </a:rPr>
              <a:t>samorząd</a:t>
            </a:r>
            <a:r>
              <a:rPr lang="en-US" sz="3346" dirty="0">
                <a:solidFill>
                  <a:srgbClr val="000000"/>
                </a:solidFill>
                <a:latin typeface="Klavika"/>
              </a:rPr>
              <a:t> </a:t>
            </a:r>
            <a:r>
              <a:rPr lang="en-US" sz="3346" dirty="0" err="1">
                <a:solidFill>
                  <a:srgbClr val="000000"/>
                </a:solidFill>
                <a:latin typeface="Klavika"/>
              </a:rPr>
              <a:t>musi</a:t>
            </a:r>
            <a:r>
              <a:rPr lang="en-US" sz="3346" dirty="0">
                <a:solidFill>
                  <a:srgbClr val="000000"/>
                </a:solidFill>
                <a:latin typeface="Klavika"/>
              </a:rPr>
              <a:t> </a:t>
            </a:r>
            <a:r>
              <a:rPr lang="en-US" sz="3346" dirty="0" err="1">
                <a:solidFill>
                  <a:srgbClr val="000000"/>
                </a:solidFill>
                <a:latin typeface="Klavika"/>
              </a:rPr>
              <a:t>funkcjonować</a:t>
            </a:r>
            <a:r>
              <a:rPr lang="en-US" sz="3346" dirty="0">
                <a:solidFill>
                  <a:srgbClr val="000000"/>
                </a:solidFill>
                <a:latin typeface="Klavika"/>
              </a:rPr>
              <a:t> w </a:t>
            </a:r>
            <a:r>
              <a:rPr lang="en-US" sz="3346" dirty="0" err="1">
                <a:solidFill>
                  <a:srgbClr val="000000"/>
                </a:solidFill>
                <a:latin typeface="Klavika"/>
              </a:rPr>
              <a:t>każdej</a:t>
            </a:r>
            <a:r>
              <a:rPr lang="en-US" sz="3346" dirty="0">
                <a:solidFill>
                  <a:srgbClr val="000000"/>
                </a:solidFill>
                <a:latin typeface="Klavika"/>
              </a:rPr>
              <a:t> </a:t>
            </a:r>
            <a:r>
              <a:rPr lang="en-US" sz="3346" dirty="0" err="1">
                <a:solidFill>
                  <a:srgbClr val="000000"/>
                </a:solidFill>
                <a:latin typeface="Klavika"/>
              </a:rPr>
              <a:t>szkole</a:t>
            </a:r>
            <a:r>
              <a:rPr lang="en-US" sz="3346" dirty="0">
                <a:solidFill>
                  <a:srgbClr val="000000"/>
                </a:solidFill>
                <a:latin typeface="Klavika"/>
              </a:rPr>
              <a:t> - jest to </a:t>
            </a:r>
            <a:r>
              <a:rPr lang="en-US" sz="3346" dirty="0" err="1">
                <a:solidFill>
                  <a:srgbClr val="000000"/>
                </a:solidFill>
                <a:latin typeface="Klavika"/>
              </a:rPr>
              <a:t>ustanowione</a:t>
            </a:r>
            <a:r>
              <a:rPr lang="en-US" sz="3346" dirty="0">
                <a:solidFill>
                  <a:srgbClr val="000000"/>
                </a:solidFill>
                <a:latin typeface="Klavika"/>
              </a:rPr>
              <a:t> prawnie;</a:t>
            </a:r>
          </a:p>
          <a:p>
            <a:pPr marL="722581" lvl="1" indent="-361290" algn="just">
              <a:lnSpc>
                <a:spcPts val="4685"/>
              </a:lnSpc>
              <a:buFont typeface="Arial"/>
              <a:buChar char="•"/>
            </a:pPr>
            <a:r>
              <a:rPr lang="en-US" sz="3346" dirty="0">
                <a:solidFill>
                  <a:srgbClr val="000000"/>
                </a:solidFill>
                <a:latin typeface="Klavika"/>
              </a:rPr>
              <a:t>ma </a:t>
            </a:r>
            <a:r>
              <a:rPr lang="en-US" sz="3346" dirty="0" err="1">
                <a:solidFill>
                  <a:srgbClr val="000000"/>
                </a:solidFill>
                <a:latin typeface="Klavika"/>
              </a:rPr>
              <a:t>swojego</a:t>
            </a:r>
            <a:r>
              <a:rPr lang="en-US" sz="3346" dirty="0">
                <a:solidFill>
                  <a:srgbClr val="000000"/>
                </a:solidFill>
                <a:latin typeface="Klavika"/>
              </a:rPr>
              <a:t> </a:t>
            </a:r>
            <a:r>
              <a:rPr lang="en-US" sz="3346" dirty="0" err="1">
                <a:solidFill>
                  <a:srgbClr val="000000"/>
                </a:solidFill>
                <a:latin typeface="Klavika"/>
              </a:rPr>
              <a:t>opiekuna</a:t>
            </a:r>
            <a:r>
              <a:rPr lang="pl-PL" sz="3346" dirty="0">
                <a:solidFill>
                  <a:srgbClr val="000000"/>
                </a:solidFill>
                <a:latin typeface="Klavika"/>
              </a:rPr>
              <a:t>/opiekunkę</a:t>
            </a:r>
            <a:r>
              <a:rPr lang="en-US" sz="3346" dirty="0">
                <a:solidFill>
                  <a:srgbClr val="000000"/>
                </a:solidFill>
                <a:latin typeface="Klavika"/>
              </a:rPr>
              <a:t>, </a:t>
            </a:r>
            <a:r>
              <a:rPr lang="en-US" sz="3346" dirty="0" err="1">
                <a:solidFill>
                  <a:srgbClr val="000000"/>
                </a:solidFill>
                <a:latin typeface="Klavika"/>
              </a:rPr>
              <a:t>czyli</a:t>
            </a:r>
            <a:r>
              <a:rPr lang="en-US" sz="3346" dirty="0">
                <a:solidFill>
                  <a:srgbClr val="000000"/>
                </a:solidFill>
                <a:latin typeface="Klavika"/>
              </a:rPr>
              <a:t> </a:t>
            </a:r>
            <a:r>
              <a:rPr lang="en-US" sz="3346" dirty="0" err="1">
                <a:solidFill>
                  <a:srgbClr val="000000"/>
                </a:solidFill>
                <a:latin typeface="Klavika"/>
              </a:rPr>
              <a:t>nauczyciela</a:t>
            </a:r>
            <a:r>
              <a:rPr lang="pl-PL" sz="3346" dirty="0">
                <a:solidFill>
                  <a:srgbClr val="000000"/>
                </a:solidFill>
                <a:latin typeface="Klavika"/>
              </a:rPr>
              <a:t>/nauczycielkę</a:t>
            </a:r>
            <a:r>
              <a:rPr lang="en-US" sz="3346" dirty="0">
                <a:solidFill>
                  <a:srgbClr val="000000"/>
                </a:solidFill>
                <a:latin typeface="Klavika"/>
              </a:rPr>
              <a:t>, </a:t>
            </a:r>
            <a:r>
              <a:rPr lang="en-US" sz="3346" dirty="0" err="1">
                <a:solidFill>
                  <a:srgbClr val="000000"/>
                </a:solidFill>
                <a:latin typeface="Klavika"/>
              </a:rPr>
              <a:t>który</a:t>
            </a:r>
            <a:r>
              <a:rPr lang="en-US" sz="3346" dirty="0">
                <a:solidFill>
                  <a:srgbClr val="000000"/>
                </a:solidFill>
                <a:latin typeface="Klavika"/>
              </a:rPr>
              <a:t> </a:t>
            </a:r>
            <a:r>
              <a:rPr lang="en-US" sz="3346" dirty="0" err="1">
                <a:solidFill>
                  <a:srgbClr val="000000"/>
                </a:solidFill>
                <a:latin typeface="Klavika"/>
              </a:rPr>
              <a:t>sprawuje</a:t>
            </a:r>
            <a:r>
              <a:rPr lang="en-US" sz="3346" dirty="0">
                <a:solidFill>
                  <a:srgbClr val="000000"/>
                </a:solidFill>
                <a:latin typeface="Klavika"/>
              </a:rPr>
              <a:t> </a:t>
            </a:r>
            <a:r>
              <a:rPr lang="en-US" sz="3346" dirty="0" err="1">
                <a:solidFill>
                  <a:srgbClr val="000000"/>
                </a:solidFill>
                <a:latin typeface="Klavika"/>
              </a:rPr>
              <a:t>nad</a:t>
            </a:r>
            <a:r>
              <a:rPr lang="en-US" sz="3346" dirty="0">
                <a:solidFill>
                  <a:srgbClr val="000000"/>
                </a:solidFill>
                <a:latin typeface="Klavika"/>
              </a:rPr>
              <a:t> nim </a:t>
            </a:r>
            <a:r>
              <a:rPr lang="en-US" sz="3346" dirty="0" err="1">
                <a:solidFill>
                  <a:srgbClr val="000000"/>
                </a:solidFill>
                <a:latin typeface="Klavika"/>
              </a:rPr>
              <a:t>kontrolę</a:t>
            </a:r>
            <a:r>
              <a:rPr lang="en-US" sz="3346" dirty="0">
                <a:solidFill>
                  <a:srgbClr val="000000"/>
                </a:solidFill>
                <a:latin typeface="Klavika"/>
              </a:rPr>
              <a:t> </a:t>
            </a:r>
            <a:r>
              <a:rPr lang="en-US" sz="3346" dirty="0" err="1">
                <a:solidFill>
                  <a:srgbClr val="000000"/>
                </a:solidFill>
                <a:latin typeface="Klavika"/>
              </a:rPr>
              <a:t>i</a:t>
            </a:r>
            <a:r>
              <a:rPr lang="en-US" sz="3346" dirty="0">
                <a:solidFill>
                  <a:srgbClr val="000000"/>
                </a:solidFill>
                <a:latin typeface="Klavika"/>
              </a:rPr>
              <a:t> </a:t>
            </a:r>
            <a:r>
              <a:rPr lang="en-US" sz="3346" dirty="0" err="1">
                <a:solidFill>
                  <a:srgbClr val="000000"/>
                </a:solidFill>
                <a:latin typeface="Klavika"/>
              </a:rPr>
              <a:t>pomaga</a:t>
            </a:r>
            <a:r>
              <a:rPr lang="en-US" sz="3346" dirty="0">
                <a:solidFill>
                  <a:srgbClr val="000000"/>
                </a:solidFill>
                <a:latin typeface="Klavika"/>
              </a:rPr>
              <a:t> w </a:t>
            </a:r>
            <a:r>
              <a:rPr lang="en-US" sz="3346" dirty="0" err="1">
                <a:solidFill>
                  <a:srgbClr val="000000"/>
                </a:solidFill>
                <a:latin typeface="Klavika"/>
              </a:rPr>
              <a:t>realizacji</a:t>
            </a:r>
            <a:r>
              <a:rPr lang="en-US" sz="3346" dirty="0">
                <a:solidFill>
                  <a:srgbClr val="000000"/>
                </a:solidFill>
                <a:latin typeface="Klavika"/>
              </a:rPr>
              <a:t> </a:t>
            </a:r>
            <a:r>
              <a:rPr lang="en-US" sz="3346" dirty="0" err="1">
                <a:solidFill>
                  <a:srgbClr val="000000"/>
                </a:solidFill>
                <a:latin typeface="Klavika"/>
              </a:rPr>
              <a:t>projektów</a:t>
            </a:r>
            <a:r>
              <a:rPr lang="en-US" sz="3346" dirty="0">
                <a:solidFill>
                  <a:srgbClr val="000000"/>
                </a:solidFill>
                <a:latin typeface="Klavika"/>
              </a:rPr>
              <a:t>;</a:t>
            </a:r>
          </a:p>
          <a:p>
            <a:pPr marL="722581" lvl="1" indent="-361290" algn="just">
              <a:lnSpc>
                <a:spcPts val="4685"/>
              </a:lnSpc>
              <a:buFont typeface="Arial"/>
              <a:buChar char="•"/>
            </a:pPr>
            <a:r>
              <a:rPr lang="en-US" sz="3346" dirty="0" err="1">
                <a:solidFill>
                  <a:srgbClr val="000000"/>
                </a:solidFill>
                <a:latin typeface="Klavika"/>
              </a:rPr>
              <a:t>wybierają</a:t>
            </a:r>
            <a:r>
              <a:rPr lang="en-US" sz="3346" dirty="0">
                <a:solidFill>
                  <a:srgbClr val="000000"/>
                </a:solidFill>
                <a:latin typeface="Klavika"/>
              </a:rPr>
              <a:t> go </a:t>
            </a:r>
            <a:r>
              <a:rPr lang="en-US" sz="3346" dirty="0" err="1">
                <a:solidFill>
                  <a:srgbClr val="000000"/>
                </a:solidFill>
                <a:latin typeface="Klavika"/>
              </a:rPr>
              <a:t>uczniowie</a:t>
            </a:r>
            <a:r>
              <a:rPr lang="pl-PL" sz="3346" dirty="0">
                <a:solidFill>
                  <a:srgbClr val="000000"/>
                </a:solidFill>
                <a:latin typeface="Klavika"/>
              </a:rPr>
              <a:t> i uczennice</a:t>
            </a:r>
            <a:r>
              <a:rPr lang="en-US" sz="3346" dirty="0">
                <a:solidFill>
                  <a:srgbClr val="000000"/>
                </a:solidFill>
                <a:latin typeface="Klavika"/>
              </a:rPr>
              <a:t> w </a:t>
            </a:r>
            <a:r>
              <a:rPr lang="en-US" sz="3346" dirty="0" err="1">
                <a:solidFill>
                  <a:srgbClr val="000000"/>
                </a:solidFill>
                <a:latin typeface="Klavika"/>
              </a:rPr>
              <a:t>głosowaniu</a:t>
            </a:r>
            <a:r>
              <a:rPr lang="en-US" sz="3346" dirty="0">
                <a:solidFill>
                  <a:srgbClr val="000000"/>
                </a:solidFill>
                <a:latin typeface="Klavika"/>
              </a:rPr>
              <a:t>, </a:t>
            </a:r>
            <a:r>
              <a:rPr lang="en-US" sz="3346" dirty="0" err="1">
                <a:solidFill>
                  <a:srgbClr val="000000"/>
                </a:solidFill>
                <a:latin typeface="Klavika"/>
              </a:rPr>
              <a:t>które</a:t>
            </a:r>
            <a:r>
              <a:rPr lang="en-US" sz="3346" dirty="0">
                <a:solidFill>
                  <a:srgbClr val="000000"/>
                </a:solidFill>
                <a:latin typeface="Klavika"/>
              </a:rPr>
              <a:t> jest </a:t>
            </a:r>
            <a:r>
              <a:rPr lang="en-US" sz="3346" dirty="0" err="1">
                <a:solidFill>
                  <a:srgbClr val="000000"/>
                </a:solidFill>
                <a:latin typeface="Klavika"/>
              </a:rPr>
              <a:t>równe</a:t>
            </a:r>
            <a:r>
              <a:rPr lang="en-US" sz="3346" dirty="0">
                <a:solidFill>
                  <a:srgbClr val="000000"/>
                </a:solidFill>
                <a:latin typeface="Klavika"/>
              </a:rPr>
              <a:t>, </a:t>
            </a:r>
            <a:r>
              <a:rPr lang="en-US" sz="3346" dirty="0" err="1">
                <a:solidFill>
                  <a:srgbClr val="000000"/>
                </a:solidFill>
                <a:latin typeface="Klavika"/>
              </a:rPr>
              <a:t>czyli</a:t>
            </a:r>
            <a:r>
              <a:rPr lang="en-US" sz="3346" dirty="0">
                <a:solidFill>
                  <a:srgbClr val="000000"/>
                </a:solidFill>
                <a:latin typeface="Klavika"/>
              </a:rPr>
              <a:t> </a:t>
            </a:r>
            <a:r>
              <a:rPr lang="en-US" sz="3346" dirty="0" err="1">
                <a:solidFill>
                  <a:srgbClr val="000000"/>
                </a:solidFill>
                <a:latin typeface="Klavika"/>
              </a:rPr>
              <a:t>każdy</a:t>
            </a:r>
            <a:r>
              <a:rPr lang="en-US" sz="3346" dirty="0">
                <a:solidFill>
                  <a:srgbClr val="000000"/>
                </a:solidFill>
                <a:latin typeface="Klavika"/>
              </a:rPr>
              <a:t> </a:t>
            </a:r>
            <a:r>
              <a:rPr lang="en-US" sz="3346" dirty="0" err="1">
                <a:solidFill>
                  <a:srgbClr val="000000"/>
                </a:solidFill>
                <a:latin typeface="Klavika"/>
              </a:rPr>
              <a:t>może</a:t>
            </a:r>
            <a:r>
              <a:rPr lang="en-US" sz="3346" dirty="0">
                <a:solidFill>
                  <a:srgbClr val="000000"/>
                </a:solidFill>
                <a:latin typeface="Klavika"/>
              </a:rPr>
              <a:t> </a:t>
            </a:r>
            <a:r>
              <a:rPr lang="en-US" sz="3346" dirty="0" err="1">
                <a:solidFill>
                  <a:srgbClr val="000000"/>
                </a:solidFill>
                <a:latin typeface="Klavika"/>
              </a:rPr>
              <a:t>oddać</a:t>
            </a:r>
            <a:r>
              <a:rPr lang="en-US" sz="3346" dirty="0">
                <a:solidFill>
                  <a:srgbClr val="000000"/>
                </a:solidFill>
                <a:latin typeface="Klavika"/>
              </a:rPr>
              <a:t> </a:t>
            </a:r>
            <a:r>
              <a:rPr lang="en-US" sz="3346" dirty="0" err="1">
                <a:solidFill>
                  <a:srgbClr val="000000"/>
                </a:solidFill>
                <a:latin typeface="Klavika"/>
              </a:rPr>
              <a:t>głos</a:t>
            </a:r>
            <a:r>
              <a:rPr lang="en-US" sz="3346" dirty="0">
                <a:solidFill>
                  <a:srgbClr val="000000"/>
                </a:solidFill>
                <a:latin typeface="Klavika"/>
              </a:rPr>
              <a:t>, </a:t>
            </a:r>
            <a:r>
              <a:rPr lang="en-US" sz="3346" dirty="0" err="1">
                <a:solidFill>
                  <a:srgbClr val="000000"/>
                </a:solidFill>
                <a:latin typeface="Klavika"/>
              </a:rPr>
              <a:t>który</a:t>
            </a:r>
            <a:r>
              <a:rPr lang="en-US" sz="3346" dirty="0">
                <a:solidFill>
                  <a:srgbClr val="000000"/>
                </a:solidFill>
                <a:latin typeface="Klavika"/>
              </a:rPr>
              <a:t> jest </a:t>
            </a:r>
            <a:r>
              <a:rPr lang="en-US" sz="3346" dirty="0" err="1">
                <a:solidFill>
                  <a:srgbClr val="000000"/>
                </a:solidFill>
                <a:latin typeface="Klavika"/>
              </a:rPr>
              <a:t>tak</a:t>
            </a:r>
            <a:r>
              <a:rPr lang="en-US" sz="3346" dirty="0">
                <a:solidFill>
                  <a:srgbClr val="000000"/>
                </a:solidFill>
                <a:latin typeface="Klavika"/>
              </a:rPr>
              <a:t> </a:t>
            </a:r>
            <a:r>
              <a:rPr lang="en-US" sz="3346" dirty="0" err="1">
                <a:solidFill>
                  <a:srgbClr val="000000"/>
                </a:solidFill>
                <a:latin typeface="Klavika"/>
              </a:rPr>
              <a:t>samo</a:t>
            </a:r>
            <a:r>
              <a:rPr lang="en-US" sz="3346" dirty="0">
                <a:solidFill>
                  <a:srgbClr val="000000"/>
                </a:solidFill>
                <a:latin typeface="Klavika"/>
              </a:rPr>
              <a:t> </a:t>
            </a:r>
            <a:r>
              <a:rPr lang="en-US" sz="3346" dirty="0" err="1">
                <a:solidFill>
                  <a:srgbClr val="000000"/>
                </a:solidFill>
                <a:latin typeface="Klavika"/>
              </a:rPr>
              <a:t>ważny</a:t>
            </a:r>
            <a:r>
              <a:rPr lang="en-US" sz="3346" dirty="0">
                <a:solidFill>
                  <a:srgbClr val="000000"/>
                </a:solidFill>
                <a:latin typeface="Klavika"/>
              </a:rPr>
              <a:t>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760962" y="8857761"/>
            <a:ext cx="2498338" cy="1250768"/>
          </a:xfrm>
          <a:custGeom>
            <a:avLst/>
            <a:gdLst/>
            <a:ahLst/>
            <a:cxnLst/>
            <a:rect l="l" t="t" r="r" b="b"/>
            <a:pathLst>
              <a:path w="2498338" h="1250768">
                <a:moveTo>
                  <a:pt x="0" y="0"/>
                </a:moveTo>
                <a:lnTo>
                  <a:pt x="2498338" y="0"/>
                </a:lnTo>
                <a:lnTo>
                  <a:pt x="2498338" y="1250768"/>
                </a:lnTo>
                <a:lnTo>
                  <a:pt x="0" y="125076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2911977" y="8952609"/>
            <a:ext cx="1722985" cy="1061072"/>
          </a:xfrm>
          <a:custGeom>
            <a:avLst/>
            <a:gdLst/>
            <a:ahLst/>
            <a:cxnLst/>
            <a:rect l="l" t="t" r="r" b="b"/>
            <a:pathLst>
              <a:path w="1722985" h="1061072">
                <a:moveTo>
                  <a:pt x="0" y="0"/>
                </a:moveTo>
                <a:lnTo>
                  <a:pt x="1722985" y="0"/>
                </a:lnTo>
                <a:lnTo>
                  <a:pt x="1722985" y="1061072"/>
                </a:lnTo>
                <a:lnTo>
                  <a:pt x="0" y="106107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6486980" y="0"/>
            <a:ext cx="1189908" cy="2464175"/>
          </a:xfrm>
          <a:custGeom>
            <a:avLst/>
            <a:gdLst/>
            <a:ahLst/>
            <a:cxnLst/>
            <a:rect l="l" t="t" r="r" b="b"/>
            <a:pathLst>
              <a:path w="1189908" h="2464175">
                <a:moveTo>
                  <a:pt x="0" y="0"/>
                </a:moveTo>
                <a:lnTo>
                  <a:pt x="1189908" y="0"/>
                </a:lnTo>
                <a:lnTo>
                  <a:pt x="1189908" y="2464175"/>
                </a:lnTo>
                <a:lnTo>
                  <a:pt x="0" y="246417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2552130" y="6651545"/>
            <a:ext cx="4822496" cy="2606755"/>
          </a:xfrm>
          <a:custGeom>
            <a:avLst/>
            <a:gdLst/>
            <a:ahLst/>
            <a:cxnLst/>
            <a:rect l="l" t="t" r="r" b="b"/>
            <a:pathLst>
              <a:path w="4822496" h="2606755">
                <a:moveTo>
                  <a:pt x="0" y="0"/>
                </a:moveTo>
                <a:lnTo>
                  <a:pt x="4822496" y="0"/>
                </a:lnTo>
                <a:lnTo>
                  <a:pt x="4822496" y="2606755"/>
                </a:lnTo>
                <a:lnTo>
                  <a:pt x="0" y="260675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2246381" y="2774868"/>
            <a:ext cx="13795239" cy="29846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365"/>
              </a:lnSpc>
              <a:spcBef>
                <a:spcPct val="0"/>
              </a:spcBef>
            </a:pPr>
            <a:r>
              <a:rPr lang="en-US" sz="8118">
                <a:solidFill>
                  <a:srgbClr val="000000"/>
                </a:solidFill>
                <a:latin typeface="Klavika Bold"/>
              </a:rPr>
              <a:t>Dlaczego samorząd uczniowski jest taki ważny?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760962" y="8857761"/>
            <a:ext cx="2498338" cy="1250768"/>
          </a:xfrm>
          <a:custGeom>
            <a:avLst/>
            <a:gdLst/>
            <a:ahLst/>
            <a:cxnLst/>
            <a:rect l="l" t="t" r="r" b="b"/>
            <a:pathLst>
              <a:path w="2498338" h="1250768">
                <a:moveTo>
                  <a:pt x="0" y="0"/>
                </a:moveTo>
                <a:lnTo>
                  <a:pt x="2498338" y="0"/>
                </a:lnTo>
                <a:lnTo>
                  <a:pt x="2498338" y="1250768"/>
                </a:lnTo>
                <a:lnTo>
                  <a:pt x="0" y="125076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2911977" y="8952609"/>
            <a:ext cx="1722985" cy="1061072"/>
          </a:xfrm>
          <a:custGeom>
            <a:avLst/>
            <a:gdLst/>
            <a:ahLst/>
            <a:cxnLst/>
            <a:rect l="l" t="t" r="r" b="b"/>
            <a:pathLst>
              <a:path w="1722985" h="1061072">
                <a:moveTo>
                  <a:pt x="0" y="0"/>
                </a:moveTo>
                <a:lnTo>
                  <a:pt x="1722985" y="0"/>
                </a:lnTo>
                <a:lnTo>
                  <a:pt x="1722985" y="1061072"/>
                </a:lnTo>
                <a:lnTo>
                  <a:pt x="0" y="106107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6486980" y="0"/>
            <a:ext cx="1189908" cy="2464175"/>
          </a:xfrm>
          <a:custGeom>
            <a:avLst/>
            <a:gdLst/>
            <a:ahLst/>
            <a:cxnLst/>
            <a:rect l="l" t="t" r="r" b="b"/>
            <a:pathLst>
              <a:path w="1189908" h="2464175">
                <a:moveTo>
                  <a:pt x="0" y="0"/>
                </a:moveTo>
                <a:lnTo>
                  <a:pt x="1189908" y="0"/>
                </a:lnTo>
                <a:lnTo>
                  <a:pt x="1189908" y="2464175"/>
                </a:lnTo>
                <a:lnTo>
                  <a:pt x="0" y="246417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2552130" y="6651545"/>
            <a:ext cx="4822496" cy="2606755"/>
          </a:xfrm>
          <a:custGeom>
            <a:avLst/>
            <a:gdLst/>
            <a:ahLst/>
            <a:cxnLst/>
            <a:rect l="l" t="t" r="r" b="b"/>
            <a:pathLst>
              <a:path w="4822496" h="2606755">
                <a:moveTo>
                  <a:pt x="0" y="0"/>
                </a:moveTo>
                <a:lnTo>
                  <a:pt x="4822496" y="0"/>
                </a:lnTo>
                <a:lnTo>
                  <a:pt x="4822496" y="2606755"/>
                </a:lnTo>
                <a:lnTo>
                  <a:pt x="0" y="260675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836794" y="1839844"/>
            <a:ext cx="12229440" cy="59443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685"/>
              </a:lnSpc>
            </a:pPr>
            <a:endParaRPr dirty="0"/>
          </a:p>
          <a:p>
            <a:pPr marL="722581" lvl="1" indent="-361290" algn="just">
              <a:lnSpc>
                <a:spcPts val="4685"/>
              </a:lnSpc>
              <a:buFont typeface="Arial"/>
              <a:buChar char="•"/>
            </a:pPr>
            <a:r>
              <a:rPr lang="en-US" sz="3346" dirty="0" err="1">
                <a:solidFill>
                  <a:srgbClr val="000000"/>
                </a:solidFill>
                <a:latin typeface="Klavika"/>
              </a:rPr>
              <a:t>dzięki</a:t>
            </a:r>
            <a:r>
              <a:rPr lang="en-US" sz="3346" dirty="0">
                <a:solidFill>
                  <a:srgbClr val="000000"/>
                </a:solidFill>
                <a:latin typeface="Klavika"/>
              </a:rPr>
              <a:t> </a:t>
            </a:r>
            <a:r>
              <a:rPr lang="en-US" sz="3346" dirty="0" err="1">
                <a:solidFill>
                  <a:srgbClr val="000000"/>
                </a:solidFill>
                <a:latin typeface="Klavika"/>
              </a:rPr>
              <a:t>niemu</a:t>
            </a:r>
            <a:r>
              <a:rPr lang="en-US" sz="3346" dirty="0">
                <a:solidFill>
                  <a:srgbClr val="000000"/>
                </a:solidFill>
                <a:latin typeface="Klavika"/>
              </a:rPr>
              <a:t> </a:t>
            </a:r>
            <a:r>
              <a:rPr lang="en-US" sz="3346" dirty="0" err="1">
                <a:solidFill>
                  <a:srgbClr val="000000"/>
                </a:solidFill>
                <a:latin typeface="Klavika"/>
              </a:rPr>
              <a:t>można</a:t>
            </a:r>
            <a:r>
              <a:rPr lang="en-US" sz="3346" dirty="0">
                <a:solidFill>
                  <a:srgbClr val="000000"/>
                </a:solidFill>
                <a:latin typeface="Klavika"/>
              </a:rPr>
              <a:t> </a:t>
            </a:r>
            <a:r>
              <a:rPr lang="en-US" sz="3346" dirty="0" err="1">
                <a:solidFill>
                  <a:srgbClr val="000000"/>
                </a:solidFill>
                <a:latin typeface="Klavika"/>
              </a:rPr>
              <a:t>integrować</a:t>
            </a:r>
            <a:r>
              <a:rPr lang="en-US" sz="3346" dirty="0">
                <a:solidFill>
                  <a:srgbClr val="000000"/>
                </a:solidFill>
                <a:latin typeface="Klavika"/>
              </a:rPr>
              <a:t> </a:t>
            </a:r>
            <a:r>
              <a:rPr lang="en-US" sz="3346" dirty="0" err="1">
                <a:solidFill>
                  <a:srgbClr val="000000"/>
                </a:solidFill>
                <a:latin typeface="Klavika"/>
              </a:rPr>
              <a:t>się</a:t>
            </a:r>
            <a:r>
              <a:rPr lang="en-US" sz="3346" dirty="0">
                <a:solidFill>
                  <a:srgbClr val="000000"/>
                </a:solidFill>
                <a:latin typeface="Klavika"/>
              </a:rPr>
              <a:t> </a:t>
            </a:r>
            <a:r>
              <a:rPr lang="en-US" sz="3346" dirty="0" err="1">
                <a:solidFill>
                  <a:srgbClr val="000000"/>
                </a:solidFill>
                <a:latin typeface="Klavika"/>
              </a:rPr>
              <a:t>między</a:t>
            </a:r>
            <a:r>
              <a:rPr lang="en-US" sz="3346" dirty="0">
                <a:solidFill>
                  <a:srgbClr val="000000"/>
                </a:solidFill>
                <a:latin typeface="Klavika"/>
              </a:rPr>
              <a:t> </a:t>
            </a:r>
            <a:r>
              <a:rPr lang="en-US" sz="3346" dirty="0" err="1">
                <a:solidFill>
                  <a:srgbClr val="000000"/>
                </a:solidFill>
                <a:latin typeface="Klavika"/>
              </a:rPr>
              <a:t>klasami</a:t>
            </a:r>
            <a:r>
              <a:rPr lang="en-US" sz="3346" dirty="0">
                <a:solidFill>
                  <a:srgbClr val="000000"/>
                </a:solidFill>
                <a:latin typeface="Klavika"/>
              </a:rPr>
              <a:t> </a:t>
            </a:r>
            <a:r>
              <a:rPr lang="en-US" sz="3346" dirty="0" err="1">
                <a:solidFill>
                  <a:srgbClr val="000000"/>
                </a:solidFill>
                <a:latin typeface="Klavika"/>
              </a:rPr>
              <a:t>i</a:t>
            </a:r>
            <a:r>
              <a:rPr lang="en-US" sz="3346" dirty="0">
                <a:solidFill>
                  <a:srgbClr val="000000"/>
                </a:solidFill>
                <a:latin typeface="Klavika"/>
              </a:rPr>
              <a:t> </a:t>
            </a:r>
            <a:r>
              <a:rPr lang="en-US" sz="3346" dirty="0" err="1">
                <a:solidFill>
                  <a:srgbClr val="000000"/>
                </a:solidFill>
                <a:latin typeface="Klavika"/>
              </a:rPr>
              <a:t>rocznikami</a:t>
            </a:r>
            <a:r>
              <a:rPr lang="en-US" sz="3346" dirty="0">
                <a:solidFill>
                  <a:srgbClr val="000000"/>
                </a:solidFill>
                <a:latin typeface="Klavika"/>
              </a:rPr>
              <a:t>;</a:t>
            </a:r>
          </a:p>
          <a:p>
            <a:pPr marL="722581" lvl="1" indent="-361290" algn="just">
              <a:lnSpc>
                <a:spcPts val="4685"/>
              </a:lnSpc>
              <a:buFont typeface="Arial"/>
              <a:buChar char="•"/>
            </a:pPr>
            <a:r>
              <a:rPr lang="en-US" sz="3346" dirty="0" err="1">
                <a:solidFill>
                  <a:srgbClr val="000000"/>
                </a:solidFill>
                <a:latin typeface="Klavika"/>
              </a:rPr>
              <a:t>uczniowie</a:t>
            </a:r>
            <a:r>
              <a:rPr lang="en-US" sz="3346" dirty="0">
                <a:solidFill>
                  <a:srgbClr val="000000"/>
                </a:solidFill>
                <a:latin typeface="Klavika"/>
              </a:rPr>
              <a:t> </a:t>
            </a:r>
            <a:r>
              <a:rPr lang="pl-PL" sz="3346" dirty="0">
                <a:solidFill>
                  <a:srgbClr val="000000"/>
                </a:solidFill>
                <a:latin typeface="Klavika"/>
              </a:rPr>
              <a:t>i uczennice </a:t>
            </a:r>
            <a:r>
              <a:rPr lang="en-US" sz="3346" dirty="0" err="1">
                <a:solidFill>
                  <a:srgbClr val="000000"/>
                </a:solidFill>
                <a:latin typeface="Klavika"/>
              </a:rPr>
              <a:t>zyskują</a:t>
            </a:r>
            <a:r>
              <a:rPr lang="en-US" sz="3346" dirty="0">
                <a:solidFill>
                  <a:srgbClr val="000000"/>
                </a:solidFill>
                <a:latin typeface="Klavika"/>
              </a:rPr>
              <a:t> </a:t>
            </a:r>
            <a:r>
              <a:rPr lang="en-US" sz="3346" dirty="0" err="1">
                <a:solidFill>
                  <a:srgbClr val="000000"/>
                </a:solidFill>
                <a:latin typeface="Klavika"/>
              </a:rPr>
              <a:t>swój</a:t>
            </a:r>
            <a:r>
              <a:rPr lang="en-US" sz="3346" dirty="0">
                <a:solidFill>
                  <a:srgbClr val="000000"/>
                </a:solidFill>
                <a:latin typeface="Klavika"/>
              </a:rPr>
              <a:t> </a:t>
            </a:r>
            <a:r>
              <a:rPr lang="en-US" sz="3346" dirty="0" err="1">
                <a:solidFill>
                  <a:srgbClr val="000000"/>
                </a:solidFill>
                <a:latin typeface="Klavika"/>
              </a:rPr>
              <a:t>głos</a:t>
            </a:r>
            <a:r>
              <a:rPr lang="en-US" sz="3346" dirty="0">
                <a:solidFill>
                  <a:srgbClr val="000000"/>
                </a:solidFill>
                <a:latin typeface="Klavika"/>
              </a:rPr>
              <a:t> </a:t>
            </a:r>
            <a:r>
              <a:rPr lang="en-US" sz="3346" dirty="0" err="1">
                <a:solidFill>
                  <a:srgbClr val="000000"/>
                </a:solidFill>
                <a:latin typeface="Klavika"/>
              </a:rPr>
              <a:t>i</a:t>
            </a:r>
            <a:r>
              <a:rPr lang="en-US" sz="3346" dirty="0">
                <a:solidFill>
                  <a:srgbClr val="000000"/>
                </a:solidFill>
                <a:latin typeface="Klavika"/>
              </a:rPr>
              <a:t> </a:t>
            </a:r>
            <a:r>
              <a:rPr lang="en-US" sz="3346" dirty="0" err="1">
                <a:solidFill>
                  <a:srgbClr val="000000"/>
                </a:solidFill>
                <a:latin typeface="Klavika"/>
              </a:rPr>
              <a:t>mogą</a:t>
            </a:r>
            <a:r>
              <a:rPr lang="en-US" sz="3346" dirty="0">
                <a:solidFill>
                  <a:srgbClr val="000000"/>
                </a:solidFill>
                <a:latin typeface="Klavika"/>
              </a:rPr>
              <a:t> </a:t>
            </a:r>
            <a:r>
              <a:rPr lang="en-US" sz="3346" dirty="0" err="1">
                <a:solidFill>
                  <a:srgbClr val="000000"/>
                </a:solidFill>
                <a:latin typeface="Klavika"/>
              </a:rPr>
              <a:t>sami</a:t>
            </a:r>
            <a:r>
              <a:rPr lang="en-US" sz="3346" dirty="0">
                <a:solidFill>
                  <a:srgbClr val="000000"/>
                </a:solidFill>
                <a:latin typeface="Klavika"/>
              </a:rPr>
              <a:t> </a:t>
            </a:r>
            <a:r>
              <a:rPr lang="en-US" sz="3346" dirty="0" err="1">
                <a:solidFill>
                  <a:srgbClr val="000000"/>
                </a:solidFill>
                <a:latin typeface="Klavika"/>
              </a:rPr>
              <a:t>decydować</a:t>
            </a:r>
            <a:r>
              <a:rPr lang="en-US" sz="3346" dirty="0">
                <a:solidFill>
                  <a:srgbClr val="000000"/>
                </a:solidFill>
                <a:latin typeface="Klavika"/>
              </a:rPr>
              <a:t> o </a:t>
            </a:r>
            <a:r>
              <a:rPr lang="en-US" sz="3346" dirty="0" err="1">
                <a:solidFill>
                  <a:srgbClr val="000000"/>
                </a:solidFill>
                <a:latin typeface="Klavika"/>
              </a:rPr>
              <a:t>tym</a:t>
            </a:r>
            <a:r>
              <a:rPr lang="en-US" sz="3346" dirty="0">
                <a:solidFill>
                  <a:srgbClr val="000000"/>
                </a:solidFill>
                <a:latin typeface="Klavika"/>
              </a:rPr>
              <a:t>, co </a:t>
            </a:r>
            <a:r>
              <a:rPr lang="en-US" sz="3346" dirty="0" err="1">
                <a:solidFill>
                  <a:srgbClr val="000000"/>
                </a:solidFill>
                <a:latin typeface="Klavika"/>
              </a:rPr>
              <a:t>dzieje</a:t>
            </a:r>
            <a:r>
              <a:rPr lang="en-US" sz="3346" dirty="0">
                <a:solidFill>
                  <a:srgbClr val="000000"/>
                </a:solidFill>
                <a:latin typeface="Klavika"/>
              </a:rPr>
              <a:t> </a:t>
            </a:r>
            <a:r>
              <a:rPr lang="en-US" sz="3346" dirty="0" err="1">
                <a:solidFill>
                  <a:srgbClr val="000000"/>
                </a:solidFill>
                <a:latin typeface="Klavika"/>
              </a:rPr>
              <a:t>się</a:t>
            </a:r>
            <a:r>
              <a:rPr lang="en-US" sz="3346" dirty="0">
                <a:solidFill>
                  <a:srgbClr val="000000"/>
                </a:solidFill>
                <a:latin typeface="Klavika"/>
              </a:rPr>
              <a:t> w ich </a:t>
            </a:r>
            <a:r>
              <a:rPr lang="en-US" sz="3346" dirty="0" err="1">
                <a:solidFill>
                  <a:srgbClr val="000000"/>
                </a:solidFill>
                <a:latin typeface="Klavika"/>
              </a:rPr>
              <a:t>szkole</a:t>
            </a:r>
            <a:r>
              <a:rPr lang="en-US" sz="3346" dirty="0">
                <a:solidFill>
                  <a:srgbClr val="000000"/>
                </a:solidFill>
                <a:latin typeface="Klavika"/>
              </a:rPr>
              <a:t> - </a:t>
            </a:r>
            <a:r>
              <a:rPr lang="en-US" sz="3346" dirty="0" err="1">
                <a:solidFill>
                  <a:srgbClr val="000000"/>
                </a:solidFill>
                <a:latin typeface="Klavika"/>
              </a:rPr>
              <a:t>wprowadzać</a:t>
            </a:r>
            <a:r>
              <a:rPr lang="en-US" sz="3346" dirty="0">
                <a:solidFill>
                  <a:srgbClr val="000000"/>
                </a:solidFill>
                <a:latin typeface="Klavika"/>
              </a:rPr>
              <a:t> w </a:t>
            </a:r>
            <a:r>
              <a:rPr lang="en-US" sz="3346" dirty="0" err="1">
                <a:solidFill>
                  <a:srgbClr val="000000"/>
                </a:solidFill>
                <a:latin typeface="Klavika"/>
              </a:rPr>
              <a:t>życie</a:t>
            </a:r>
            <a:r>
              <a:rPr lang="en-US" sz="3346" dirty="0">
                <a:solidFill>
                  <a:srgbClr val="000000"/>
                </a:solidFill>
                <a:latin typeface="Klavika"/>
              </a:rPr>
              <a:t> </a:t>
            </a:r>
            <a:r>
              <a:rPr lang="en-US" sz="3346" dirty="0" err="1">
                <a:solidFill>
                  <a:srgbClr val="000000"/>
                </a:solidFill>
                <a:latin typeface="Klavika"/>
              </a:rPr>
              <a:t>swoje</a:t>
            </a:r>
            <a:r>
              <a:rPr lang="en-US" sz="3346" dirty="0">
                <a:solidFill>
                  <a:srgbClr val="000000"/>
                </a:solidFill>
                <a:latin typeface="Klavika"/>
              </a:rPr>
              <a:t> </a:t>
            </a:r>
            <a:r>
              <a:rPr lang="en-US" sz="3346" dirty="0" err="1">
                <a:solidFill>
                  <a:srgbClr val="000000"/>
                </a:solidFill>
                <a:latin typeface="Klavika"/>
              </a:rPr>
              <a:t>projekty</a:t>
            </a:r>
            <a:r>
              <a:rPr lang="en-US" sz="3346" dirty="0">
                <a:solidFill>
                  <a:srgbClr val="000000"/>
                </a:solidFill>
                <a:latin typeface="Klavika"/>
              </a:rPr>
              <a:t>, </a:t>
            </a:r>
            <a:r>
              <a:rPr lang="en-US" sz="3346" dirty="0" err="1">
                <a:solidFill>
                  <a:srgbClr val="000000"/>
                </a:solidFill>
                <a:latin typeface="Klavika"/>
              </a:rPr>
              <a:t>organizować</a:t>
            </a:r>
            <a:r>
              <a:rPr lang="en-US" sz="3346" dirty="0">
                <a:solidFill>
                  <a:srgbClr val="000000"/>
                </a:solidFill>
                <a:latin typeface="Klavika"/>
              </a:rPr>
              <a:t> </a:t>
            </a:r>
            <a:r>
              <a:rPr lang="en-US" sz="3346" dirty="0" err="1">
                <a:solidFill>
                  <a:srgbClr val="000000"/>
                </a:solidFill>
                <a:latin typeface="Klavika"/>
              </a:rPr>
              <a:t>pierwsze</a:t>
            </a:r>
            <a:r>
              <a:rPr lang="en-US" sz="3346" dirty="0">
                <a:solidFill>
                  <a:srgbClr val="000000"/>
                </a:solidFill>
                <a:latin typeface="Klavika"/>
              </a:rPr>
              <a:t> </a:t>
            </a:r>
            <a:r>
              <a:rPr lang="en-US" sz="3346" dirty="0" err="1">
                <a:solidFill>
                  <a:srgbClr val="000000"/>
                </a:solidFill>
                <a:latin typeface="Klavika"/>
              </a:rPr>
              <a:t>wydarzenia</a:t>
            </a:r>
            <a:r>
              <a:rPr lang="en-US" sz="3346" dirty="0">
                <a:solidFill>
                  <a:srgbClr val="000000"/>
                </a:solidFill>
                <a:latin typeface="Klavika"/>
              </a:rPr>
              <a:t>;</a:t>
            </a:r>
          </a:p>
          <a:p>
            <a:pPr marL="722581" lvl="1" indent="-361290" algn="just">
              <a:lnSpc>
                <a:spcPts val="4685"/>
              </a:lnSpc>
              <a:buFont typeface="Arial"/>
              <a:buChar char="•"/>
            </a:pPr>
            <a:r>
              <a:rPr lang="en-US" sz="3346" dirty="0" err="1">
                <a:solidFill>
                  <a:srgbClr val="000000"/>
                </a:solidFill>
                <a:latin typeface="Klavika"/>
              </a:rPr>
              <a:t>pozwala</a:t>
            </a:r>
            <a:r>
              <a:rPr lang="en-US" sz="3346" dirty="0">
                <a:solidFill>
                  <a:srgbClr val="000000"/>
                </a:solidFill>
                <a:latin typeface="Klavika"/>
              </a:rPr>
              <a:t> </a:t>
            </a:r>
            <a:r>
              <a:rPr lang="en-US" sz="3346" dirty="0" err="1">
                <a:solidFill>
                  <a:srgbClr val="000000"/>
                </a:solidFill>
                <a:latin typeface="Klavika"/>
              </a:rPr>
              <a:t>na</a:t>
            </a:r>
            <a:r>
              <a:rPr lang="en-US" sz="3346" dirty="0">
                <a:solidFill>
                  <a:srgbClr val="000000"/>
                </a:solidFill>
                <a:latin typeface="Klavika"/>
              </a:rPr>
              <a:t> </a:t>
            </a:r>
            <a:r>
              <a:rPr lang="en-US" sz="3346" dirty="0" err="1">
                <a:solidFill>
                  <a:srgbClr val="000000"/>
                </a:solidFill>
                <a:latin typeface="Klavika"/>
              </a:rPr>
              <a:t>naukę</a:t>
            </a:r>
            <a:r>
              <a:rPr lang="en-US" sz="3346" dirty="0">
                <a:solidFill>
                  <a:srgbClr val="000000"/>
                </a:solidFill>
                <a:latin typeface="Klavika"/>
              </a:rPr>
              <a:t> </a:t>
            </a:r>
            <a:r>
              <a:rPr lang="en-US" sz="3346" dirty="0" err="1">
                <a:solidFill>
                  <a:srgbClr val="000000"/>
                </a:solidFill>
                <a:latin typeface="Klavika"/>
              </a:rPr>
              <a:t>samorządności</a:t>
            </a:r>
            <a:r>
              <a:rPr lang="en-US" sz="3346" dirty="0">
                <a:solidFill>
                  <a:srgbClr val="000000"/>
                </a:solidFill>
                <a:latin typeface="Klavika"/>
              </a:rPr>
              <a:t> </a:t>
            </a:r>
            <a:r>
              <a:rPr lang="en-US" sz="3346" dirty="0" err="1">
                <a:solidFill>
                  <a:srgbClr val="000000"/>
                </a:solidFill>
                <a:latin typeface="Klavika"/>
              </a:rPr>
              <a:t>i</a:t>
            </a:r>
            <a:r>
              <a:rPr lang="en-US" sz="3346" dirty="0">
                <a:solidFill>
                  <a:srgbClr val="000000"/>
                </a:solidFill>
                <a:latin typeface="Klavika"/>
              </a:rPr>
              <a:t> </a:t>
            </a:r>
            <a:r>
              <a:rPr lang="en-US" sz="3346" dirty="0" err="1">
                <a:solidFill>
                  <a:srgbClr val="000000"/>
                </a:solidFill>
                <a:latin typeface="Klavika"/>
              </a:rPr>
              <a:t>decyzyjności</a:t>
            </a:r>
            <a:r>
              <a:rPr lang="en-US" sz="3346" dirty="0">
                <a:solidFill>
                  <a:srgbClr val="000000"/>
                </a:solidFill>
                <a:latin typeface="Klavika"/>
              </a:rPr>
              <a:t>! </a:t>
            </a:r>
          </a:p>
          <a:p>
            <a:pPr marL="722581" lvl="1" indent="-361290" algn="just">
              <a:lnSpc>
                <a:spcPts val="4685"/>
              </a:lnSpc>
              <a:buFont typeface="Arial"/>
              <a:buChar char="•"/>
            </a:pPr>
            <a:r>
              <a:rPr lang="en-US" sz="3346" dirty="0" err="1">
                <a:solidFill>
                  <a:srgbClr val="000000"/>
                </a:solidFill>
                <a:latin typeface="Klavika"/>
              </a:rPr>
              <a:t>uczy</a:t>
            </a:r>
            <a:r>
              <a:rPr lang="en-US" sz="3346" dirty="0">
                <a:solidFill>
                  <a:srgbClr val="000000"/>
                </a:solidFill>
                <a:latin typeface="Klavika"/>
              </a:rPr>
              <a:t>, jak </a:t>
            </a:r>
            <a:r>
              <a:rPr lang="en-US" sz="3346" dirty="0" err="1">
                <a:solidFill>
                  <a:srgbClr val="000000"/>
                </a:solidFill>
                <a:latin typeface="Klavika"/>
              </a:rPr>
              <a:t>ważne</a:t>
            </a:r>
            <a:r>
              <a:rPr lang="en-US" sz="3346" dirty="0">
                <a:solidFill>
                  <a:srgbClr val="000000"/>
                </a:solidFill>
                <a:latin typeface="Klavika"/>
              </a:rPr>
              <a:t> jest </a:t>
            </a:r>
            <a:r>
              <a:rPr lang="en-US" sz="3346" dirty="0" err="1">
                <a:solidFill>
                  <a:srgbClr val="000000"/>
                </a:solidFill>
                <a:latin typeface="Klavika"/>
              </a:rPr>
              <a:t>prawo</a:t>
            </a:r>
            <a:r>
              <a:rPr lang="en-US" sz="3346" dirty="0">
                <a:solidFill>
                  <a:srgbClr val="000000"/>
                </a:solidFill>
                <a:latin typeface="Klavika"/>
              </a:rPr>
              <a:t> </a:t>
            </a:r>
            <a:r>
              <a:rPr lang="en-US" sz="3346" dirty="0" err="1">
                <a:solidFill>
                  <a:srgbClr val="000000"/>
                </a:solidFill>
                <a:latin typeface="Klavika"/>
              </a:rPr>
              <a:t>wyboru</a:t>
            </a:r>
            <a:r>
              <a:rPr lang="en-US" sz="3346" dirty="0">
                <a:solidFill>
                  <a:srgbClr val="000000"/>
                </a:solidFill>
                <a:latin typeface="Klavika"/>
              </a:rPr>
              <a:t> - </a:t>
            </a:r>
            <a:r>
              <a:rPr lang="en-US" sz="3346" dirty="0" err="1">
                <a:solidFill>
                  <a:srgbClr val="000000"/>
                </a:solidFill>
                <a:latin typeface="Klavika"/>
              </a:rPr>
              <a:t>teraz</a:t>
            </a:r>
            <a:r>
              <a:rPr lang="en-US" sz="3346" dirty="0">
                <a:solidFill>
                  <a:srgbClr val="000000"/>
                </a:solidFill>
                <a:latin typeface="Klavika"/>
              </a:rPr>
              <a:t> </a:t>
            </a:r>
            <a:r>
              <a:rPr lang="en-US" sz="3346" dirty="0" err="1">
                <a:solidFill>
                  <a:srgbClr val="000000"/>
                </a:solidFill>
                <a:latin typeface="Klavika"/>
              </a:rPr>
              <a:t>wybiera</a:t>
            </a:r>
            <a:r>
              <a:rPr lang="en-US" sz="3346" dirty="0">
                <a:solidFill>
                  <a:srgbClr val="000000"/>
                </a:solidFill>
                <a:latin typeface="Klavika"/>
              </a:rPr>
              <a:t> </a:t>
            </a:r>
            <a:r>
              <a:rPr lang="en-US" sz="3346" dirty="0" err="1">
                <a:solidFill>
                  <a:srgbClr val="000000"/>
                </a:solidFill>
                <a:latin typeface="Klavika"/>
              </a:rPr>
              <a:t>się</a:t>
            </a:r>
            <a:r>
              <a:rPr lang="en-US" sz="3346" dirty="0">
                <a:solidFill>
                  <a:srgbClr val="000000"/>
                </a:solidFill>
                <a:latin typeface="Klavika"/>
              </a:rPr>
              <a:t> </a:t>
            </a:r>
            <a:r>
              <a:rPr lang="en-US" sz="3346" dirty="0" err="1">
                <a:solidFill>
                  <a:srgbClr val="000000"/>
                </a:solidFill>
                <a:latin typeface="Klavika"/>
              </a:rPr>
              <a:t>swoich</a:t>
            </a:r>
            <a:r>
              <a:rPr lang="en-US" sz="3346" dirty="0">
                <a:solidFill>
                  <a:srgbClr val="000000"/>
                </a:solidFill>
                <a:latin typeface="Klavika"/>
              </a:rPr>
              <a:t> </a:t>
            </a:r>
            <a:r>
              <a:rPr lang="en-US" sz="3346" dirty="0" err="1">
                <a:solidFill>
                  <a:srgbClr val="000000"/>
                </a:solidFill>
                <a:latin typeface="Klavika"/>
              </a:rPr>
              <a:t>przedstawicieli</a:t>
            </a:r>
            <a:r>
              <a:rPr lang="en-US" sz="3346" dirty="0">
                <a:solidFill>
                  <a:srgbClr val="000000"/>
                </a:solidFill>
                <a:latin typeface="Klavika"/>
              </a:rPr>
              <a:t> </a:t>
            </a:r>
            <a:r>
              <a:rPr lang="pl-PL" sz="3346" dirty="0">
                <a:solidFill>
                  <a:srgbClr val="000000"/>
                </a:solidFill>
                <a:latin typeface="Klavika"/>
              </a:rPr>
              <a:t>i przedstawicielki </a:t>
            </a:r>
            <a:r>
              <a:rPr lang="en-US" sz="3346" dirty="0">
                <a:solidFill>
                  <a:srgbClr val="000000"/>
                </a:solidFill>
                <a:latin typeface="Klavika"/>
              </a:rPr>
              <a:t>w </a:t>
            </a:r>
            <a:r>
              <a:rPr lang="en-US" sz="3346" dirty="0" err="1">
                <a:solidFill>
                  <a:srgbClr val="000000"/>
                </a:solidFill>
                <a:latin typeface="Klavika"/>
              </a:rPr>
              <a:t>szkole</a:t>
            </a:r>
            <a:r>
              <a:rPr lang="en-US" sz="3346" dirty="0">
                <a:solidFill>
                  <a:srgbClr val="000000"/>
                </a:solidFill>
                <a:latin typeface="Klavika"/>
              </a:rPr>
              <a:t>, a za </a:t>
            </a:r>
            <a:r>
              <a:rPr lang="en-US" sz="3346" dirty="0" err="1">
                <a:solidFill>
                  <a:srgbClr val="000000"/>
                </a:solidFill>
                <a:latin typeface="Klavika"/>
              </a:rPr>
              <a:t>kilka</a:t>
            </a:r>
            <a:r>
              <a:rPr lang="en-US" sz="3346" dirty="0">
                <a:solidFill>
                  <a:srgbClr val="000000"/>
                </a:solidFill>
                <a:latin typeface="Klavika"/>
              </a:rPr>
              <a:t> </a:t>
            </a:r>
            <a:r>
              <a:rPr lang="en-US" sz="3346" dirty="0" err="1">
                <a:solidFill>
                  <a:srgbClr val="000000"/>
                </a:solidFill>
                <a:latin typeface="Klavika"/>
              </a:rPr>
              <a:t>lat</a:t>
            </a:r>
            <a:r>
              <a:rPr lang="en-US" sz="3346" dirty="0">
                <a:solidFill>
                  <a:srgbClr val="000000"/>
                </a:solidFill>
                <a:latin typeface="Klavika"/>
              </a:rPr>
              <a:t> </a:t>
            </a:r>
            <a:r>
              <a:rPr lang="en-US" sz="3346" dirty="0" err="1">
                <a:solidFill>
                  <a:srgbClr val="000000"/>
                </a:solidFill>
                <a:latin typeface="Klavika"/>
              </a:rPr>
              <a:t>pójdzie</a:t>
            </a:r>
            <a:r>
              <a:rPr lang="en-US" sz="3346" dirty="0">
                <a:solidFill>
                  <a:srgbClr val="000000"/>
                </a:solidFill>
                <a:latin typeface="Klavika"/>
              </a:rPr>
              <a:t> </a:t>
            </a:r>
            <a:r>
              <a:rPr lang="en-US" sz="3346" dirty="0" err="1">
                <a:solidFill>
                  <a:srgbClr val="000000"/>
                </a:solidFill>
                <a:latin typeface="Klavika"/>
              </a:rPr>
              <a:t>się</a:t>
            </a:r>
            <a:r>
              <a:rPr lang="en-US" sz="3346" dirty="0">
                <a:solidFill>
                  <a:srgbClr val="000000"/>
                </a:solidFill>
                <a:latin typeface="Klavika"/>
              </a:rPr>
              <a:t> </a:t>
            </a:r>
            <a:r>
              <a:rPr lang="en-US" sz="3346" dirty="0" err="1">
                <a:solidFill>
                  <a:srgbClr val="000000"/>
                </a:solidFill>
                <a:latin typeface="Klavika"/>
              </a:rPr>
              <a:t>na</a:t>
            </a:r>
            <a:r>
              <a:rPr lang="en-US" sz="3346" dirty="0">
                <a:solidFill>
                  <a:srgbClr val="000000"/>
                </a:solidFill>
                <a:latin typeface="Klavika"/>
              </a:rPr>
              <a:t> </a:t>
            </a:r>
            <a:r>
              <a:rPr lang="en-US" sz="3346" dirty="0" err="1">
                <a:solidFill>
                  <a:srgbClr val="000000"/>
                </a:solidFill>
                <a:latin typeface="Klavika"/>
              </a:rPr>
              <a:t>wybory</a:t>
            </a:r>
            <a:r>
              <a:rPr lang="en-US" sz="3346" dirty="0">
                <a:solidFill>
                  <a:srgbClr val="000000"/>
                </a:solidFill>
                <a:latin typeface="Klavika"/>
              </a:rPr>
              <a:t> do </a:t>
            </a:r>
            <a:r>
              <a:rPr lang="en-US" sz="3346" dirty="0" err="1">
                <a:solidFill>
                  <a:srgbClr val="000000"/>
                </a:solidFill>
                <a:latin typeface="Klavika"/>
              </a:rPr>
              <a:t>Parlamentu</a:t>
            </a:r>
            <a:r>
              <a:rPr lang="en-US" sz="3346" dirty="0">
                <a:solidFill>
                  <a:srgbClr val="000000"/>
                </a:solidFill>
                <a:latin typeface="Klavika"/>
              </a:rPr>
              <a:t>! To </a:t>
            </a:r>
            <a:r>
              <a:rPr lang="en-US" sz="3346" dirty="0" err="1">
                <a:solidFill>
                  <a:srgbClr val="000000"/>
                </a:solidFill>
                <a:latin typeface="Klavika"/>
              </a:rPr>
              <a:t>dla</a:t>
            </a:r>
            <a:r>
              <a:rPr lang="en-US" sz="3346" dirty="0">
                <a:solidFill>
                  <a:srgbClr val="000000"/>
                </a:solidFill>
                <a:latin typeface="Klavika"/>
              </a:rPr>
              <a:t> Was </a:t>
            </a:r>
            <a:r>
              <a:rPr lang="en-US" sz="3346" dirty="0" err="1">
                <a:solidFill>
                  <a:srgbClr val="000000"/>
                </a:solidFill>
                <a:latin typeface="Klavika"/>
              </a:rPr>
              <a:t>pierwsza</a:t>
            </a:r>
            <a:r>
              <a:rPr lang="en-US" sz="3346" dirty="0">
                <a:solidFill>
                  <a:srgbClr val="000000"/>
                </a:solidFill>
                <a:latin typeface="Klavika"/>
              </a:rPr>
              <a:t> </a:t>
            </a:r>
            <a:r>
              <a:rPr lang="en-US" sz="3346" dirty="0" err="1">
                <a:solidFill>
                  <a:srgbClr val="000000"/>
                </a:solidFill>
                <a:latin typeface="Klavika"/>
              </a:rPr>
              <a:t>okazja</a:t>
            </a:r>
            <a:r>
              <a:rPr lang="en-US" sz="3346" dirty="0">
                <a:solidFill>
                  <a:srgbClr val="000000"/>
                </a:solidFill>
                <a:latin typeface="Klavika"/>
              </a:rPr>
              <a:t> do </a:t>
            </a:r>
            <a:r>
              <a:rPr lang="en-US" sz="3346" dirty="0" err="1">
                <a:solidFill>
                  <a:srgbClr val="000000"/>
                </a:solidFill>
                <a:latin typeface="Klavika"/>
              </a:rPr>
              <a:t>oddania</a:t>
            </a:r>
            <a:r>
              <a:rPr lang="en-US" sz="3346" dirty="0">
                <a:solidFill>
                  <a:srgbClr val="000000"/>
                </a:solidFill>
                <a:latin typeface="Klavika"/>
              </a:rPr>
              <a:t> </a:t>
            </a:r>
            <a:r>
              <a:rPr lang="en-US" sz="3346" dirty="0" err="1">
                <a:solidFill>
                  <a:srgbClr val="000000"/>
                </a:solidFill>
                <a:latin typeface="Klavika"/>
              </a:rPr>
              <a:t>swojego</a:t>
            </a:r>
            <a:r>
              <a:rPr lang="en-US" sz="3346" dirty="0">
                <a:solidFill>
                  <a:srgbClr val="000000"/>
                </a:solidFill>
                <a:latin typeface="Klavika"/>
              </a:rPr>
              <a:t> </a:t>
            </a:r>
            <a:r>
              <a:rPr lang="en-US" sz="3346" dirty="0" err="1">
                <a:solidFill>
                  <a:srgbClr val="000000"/>
                </a:solidFill>
                <a:latin typeface="Klavika"/>
              </a:rPr>
              <a:t>głosu</a:t>
            </a:r>
            <a:r>
              <a:rPr lang="en-US" sz="3346" dirty="0">
                <a:solidFill>
                  <a:srgbClr val="000000"/>
                </a:solidFill>
                <a:latin typeface="Klavika"/>
              </a:rPr>
              <a:t>;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760962" y="8857761"/>
            <a:ext cx="2498338" cy="1250768"/>
          </a:xfrm>
          <a:custGeom>
            <a:avLst/>
            <a:gdLst/>
            <a:ahLst/>
            <a:cxnLst/>
            <a:rect l="l" t="t" r="r" b="b"/>
            <a:pathLst>
              <a:path w="2498338" h="1250768">
                <a:moveTo>
                  <a:pt x="0" y="0"/>
                </a:moveTo>
                <a:lnTo>
                  <a:pt x="2498338" y="0"/>
                </a:lnTo>
                <a:lnTo>
                  <a:pt x="2498338" y="1250768"/>
                </a:lnTo>
                <a:lnTo>
                  <a:pt x="0" y="125076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2911977" y="8952609"/>
            <a:ext cx="1722985" cy="1061072"/>
          </a:xfrm>
          <a:custGeom>
            <a:avLst/>
            <a:gdLst/>
            <a:ahLst/>
            <a:cxnLst/>
            <a:rect l="l" t="t" r="r" b="b"/>
            <a:pathLst>
              <a:path w="1722985" h="1061072">
                <a:moveTo>
                  <a:pt x="0" y="0"/>
                </a:moveTo>
                <a:lnTo>
                  <a:pt x="1722985" y="0"/>
                </a:lnTo>
                <a:lnTo>
                  <a:pt x="1722985" y="1061072"/>
                </a:lnTo>
                <a:lnTo>
                  <a:pt x="0" y="106107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6486980" y="0"/>
            <a:ext cx="1189908" cy="2464175"/>
          </a:xfrm>
          <a:custGeom>
            <a:avLst/>
            <a:gdLst/>
            <a:ahLst/>
            <a:cxnLst/>
            <a:rect l="l" t="t" r="r" b="b"/>
            <a:pathLst>
              <a:path w="1189908" h="2464175">
                <a:moveTo>
                  <a:pt x="0" y="0"/>
                </a:moveTo>
                <a:lnTo>
                  <a:pt x="1189908" y="0"/>
                </a:lnTo>
                <a:lnTo>
                  <a:pt x="1189908" y="2464175"/>
                </a:lnTo>
                <a:lnTo>
                  <a:pt x="0" y="246417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2552130" y="6651545"/>
            <a:ext cx="4822496" cy="2606755"/>
          </a:xfrm>
          <a:custGeom>
            <a:avLst/>
            <a:gdLst/>
            <a:ahLst/>
            <a:cxnLst/>
            <a:rect l="l" t="t" r="r" b="b"/>
            <a:pathLst>
              <a:path w="4822496" h="2606755">
                <a:moveTo>
                  <a:pt x="0" y="0"/>
                </a:moveTo>
                <a:lnTo>
                  <a:pt x="4822496" y="0"/>
                </a:lnTo>
                <a:lnTo>
                  <a:pt x="4822496" y="2606755"/>
                </a:lnTo>
                <a:lnTo>
                  <a:pt x="0" y="260675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836794" y="1839844"/>
            <a:ext cx="12229440" cy="47632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685"/>
              </a:lnSpc>
            </a:pPr>
            <a:endParaRPr/>
          </a:p>
          <a:p>
            <a:pPr marL="722581" lvl="1" indent="-361290" algn="just">
              <a:lnSpc>
                <a:spcPts val="4685"/>
              </a:lnSpc>
              <a:buFont typeface="Arial"/>
              <a:buChar char="•"/>
            </a:pPr>
            <a:r>
              <a:rPr lang="en-US" sz="3346">
                <a:solidFill>
                  <a:srgbClr val="000000"/>
                </a:solidFill>
                <a:latin typeface="Klavika"/>
              </a:rPr>
              <a:t>rozwijanie zainteresowań - lubicie czytać? Możecie zorganizować związane z tym wydarzenie! A może Waszą pasją jest sport? Dzięki samorządowi uczniowskiemu możecie zainicjować zorganizowanie w szkole rozgrywek w którejś z dyscyplin sportowych;</a:t>
            </a:r>
          </a:p>
          <a:p>
            <a:pPr marL="722581" lvl="1" indent="-361290" algn="just">
              <a:lnSpc>
                <a:spcPts val="4685"/>
              </a:lnSpc>
              <a:buFont typeface="Arial"/>
              <a:buChar char="•"/>
            </a:pPr>
            <a:r>
              <a:rPr lang="en-US" sz="3346">
                <a:solidFill>
                  <a:srgbClr val="000000"/>
                </a:solidFill>
                <a:latin typeface="Klavika"/>
              </a:rPr>
              <a:t>rozwijanie pewności siebie i odpowiedzialności;</a:t>
            </a:r>
          </a:p>
          <a:p>
            <a:pPr marL="722581" lvl="1" indent="-361290" algn="just">
              <a:lnSpc>
                <a:spcPts val="4685"/>
              </a:lnSpc>
              <a:buFont typeface="Arial"/>
              <a:buChar char="•"/>
            </a:pPr>
            <a:r>
              <a:rPr lang="en-US" sz="3346">
                <a:solidFill>
                  <a:srgbClr val="000000"/>
                </a:solidFill>
                <a:latin typeface="Klavika"/>
              </a:rPr>
              <a:t>poczucie bycia dostrzeganym.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760962" y="8857761"/>
            <a:ext cx="2498338" cy="1250768"/>
          </a:xfrm>
          <a:custGeom>
            <a:avLst/>
            <a:gdLst/>
            <a:ahLst/>
            <a:cxnLst/>
            <a:rect l="l" t="t" r="r" b="b"/>
            <a:pathLst>
              <a:path w="2498338" h="1250768">
                <a:moveTo>
                  <a:pt x="0" y="0"/>
                </a:moveTo>
                <a:lnTo>
                  <a:pt x="2498338" y="0"/>
                </a:lnTo>
                <a:lnTo>
                  <a:pt x="2498338" y="1250768"/>
                </a:lnTo>
                <a:lnTo>
                  <a:pt x="0" y="125076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2911977" y="8952609"/>
            <a:ext cx="1722985" cy="1061072"/>
          </a:xfrm>
          <a:custGeom>
            <a:avLst/>
            <a:gdLst/>
            <a:ahLst/>
            <a:cxnLst/>
            <a:rect l="l" t="t" r="r" b="b"/>
            <a:pathLst>
              <a:path w="1722985" h="1061072">
                <a:moveTo>
                  <a:pt x="0" y="0"/>
                </a:moveTo>
                <a:lnTo>
                  <a:pt x="1722985" y="0"/>
                </a:lnTo>
                <a:lnTo>
                  <a:pt x="1722985" y="1061072"/>
                </a:lnTo>
                <a:lnTo>
                  <a:pt x="0" y="106107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6486980" y="0"/>
            <a:ext cx="1189908" cy="2464175"/>
          </a:xfrm>
          <a:custGeom>
            <a:avLst/>
            <a:gdLst/>
            <a:ahLst/>
            <a:cxnLst/>
            <a:rect l="l" t="t" r="r" b="b"/>
            <a:pathLst>
              <a:path w="1189908" h="2464175">
                <a:moveTo>
                  <a:pt x="0" y="0"/>
                </a:moveTo>
                <a:lnTo>
                  <a:pt x="1189908" y="0"/>
                </a:lnTo>
                <a:lnTo>
                  <a:pt x="1189908" y="2464175"/>
                </a:lnTo>
                <a:lnTo>
                  <a:pt x="0" y="246417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2552130" y="6651545"/>
            <a:ext cx="4822496" cy="2606755"/>
          </a:xfrm>
          <a:custGeom>
            <a:avLst/>
            <a:gdLst/>
            <a:ahLst/>
            <a:cxnLst/>
            <a:rect l="l" t="t" r="r" b="b"/>
            <a:pathLst>
              <a:path w="4822496" h="2606755">
                <a:moveTo>
                  <a:pt x="0" y="0"/>
                </a:moveTo>
                <a:lnTo>
                  <a:pt x="4822496" y="0"/>
                </a:lnTo>
                <a:lnTo>
                  <a:pt x="4822496" y="2606755"/>
                </a:lnTo>
                <a:lnTo>
                  <a:pt x="0" y="260675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2246381" y="4213143"/>
            <a:ext cx="13795239" cy="15463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365"/>
              </a:lnSpc>
              <a:spcBef>
                <a:spcPct val="0"/>
              </a:spcBef>
            </a:pPr>
            <a:r>
              <a:rPr lang="en-US" sz="8118">
                <a:solidFill>
                  <a:srgbClr val="000000"/>
                </a:solidFill>
                <a:latin typeface="Klavika Bold"/>
              </a:rPr>
              <a:t>Samorządność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542</Words>
  <Application>Microsoft Office PowerPoint</Application>
  <PresentationFormat>Niestandardowy</PresentationFormat>
  <Paragraphs>68</Paragraphs>
  <Slides>15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20" baseType="lpstr">
      <vt:lpstr>Klavika Bold</vt:lpstr>
      <vt:lpstr>Arial</vt:lpstr>
      <vt:lpstr>Calibri</vt:lpstr>
      <vt:lpstr>Klavika</vt:lpstr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akademia miasto - samorządność</dc:title>
  <dc:creator>Joanna Ciesielka</dc:creator>
  <cp:lastModifiedBy>Agata Cholewa</cp:lastModifiedBy>
  <cp:revision>2</cp:revision>
  <dcterms:created xsi:type="dcterms:W3CDTF">2006-08-16T00:00:00Z</dcterms:created>
  <dcterms:modified xsi:type="dcterms:W3CDTF">2024-01-31T09:09:02Z</dcterms:modified>
  <dc:identifier>DAFzx_ugt0w</dc:identifier>
</cp:coreProperties>
</file>